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8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21" r:id="rId2"/>
    <p:sldId id="322" r:id="rId3"/>
    <p:sldId id="323" r:id="rId4"/>
    <p:sldId id="324" r:id="rId5"/>
    <p:sldId id="351" r:id="rId6"/>
    <p:sldId id="352" r:id="rId7"/>
    <p:sldId id="353" r:id="rId8"/>
    <p:sldId id="354" r:id="rId9"/>
    <p:sldId id="325" r:id="rId10"/>
    <p:sldId id="355" r:id="rId11"/>
    <p:sldId id="356" r:id="rId12"/>
    <p:sldId id="357" r:id="rId13"/>
    <p:sldId id="358" r:id="rId14"/>
    <p:sldId id="326" r:id="rId15"/>
    <p:sldId id="343" r:id="rId16"/>
    <p:sldId id="345" r:id="rId17"/>
    <p:sldId id="342" r:id="rId18"/>
    <p:sldId id="344" r:id="rId19"/>
    <p:sldId id="346" r:id="rId20"/>
    <p:sldId id="349" r:id="rId21"/>
    <p:sldId id="350" r:id="rId22"/>
    <p:sldId id="347" r:id="rId23"/>
    <p:sldId id="327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D14237"/>
    <a:srgbClr val="F6E2E3"/>
    <a:srgbClr val="ADDDEB"/>
    <a:srgbClr val="526372"/>
    <a:srgbClr val="4D5D6B"/>
    <a:srgbClr val="5A6C7D"/>
    <a:srgbClr val="C7E9B4"/>
    <a:srgbClr val="BFD997"/>
    <a:srgbClr val="7FA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80074" autoAdjust="0"/>
  </p:normalViewPr>
  <p:slideViewPr>
    <p:cSldViewPr snapToGrid="0">
      <p:cViewPr varScale="1">
        <p:scale>
          <a:sx n="71" d="100"/>
          <a:sy n="71" d="100"/>
        </p:scale>
        <p:origin x="-69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74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563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76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611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88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08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37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886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97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97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2082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97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97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09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7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49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06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56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475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40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934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6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712796" y="394918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rgbClr val="F6E2E3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srgbClr val="F6E2E3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2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2020/6/14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146775E-F744-48CE-B329-CB0A24DF9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 rot="5400000">
            <a:off x="395506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2D60792-E08F-46D2-9E8C-DF5DFB2E1156}"/>
              </a:ext>
            </a:extLst>
          </p:cNvPr>
          <p:cNvSpPr txBox="1"/>
          <p:nvPr/>
        </p:nvSpPr>
        <p:spPr>
          <a:xfrm>
            <a:off x="3363803" y="2234539"/>
            <a:ext cx="5767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ADDDEB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学习成果分享</a:t>
            </a:r>
            <a:endParaRPr lang="zh-CN" altLang="en-US" sz="66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ADDDEB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BD4D174-66F3-418B-A7C1-0FFFC8B796EE}"/>
              </a:ext>
            </a:extLst>
          </p:cNvPr>
          <p:cNvSpPr/>
          <p:nvPr/>
        </p:nvSpPr>
        <p:spPr>
          <a:xfrm>
            <a:off x="3363803" y="3830404"/>
            <a:ext cx="5767754" cy="931024"/>
          </a:xfrm>
          <a:prstGeom prst="rect">
            <a:avLst/>
          </a:prstGeom>
          <a:solidFill>
            <a:srgbClr val="F6E2E3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2800" spc="225" dirty="0" smtClean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第</a:t>
            </a:r>
            <a:r>
              <a:rPr lang="en-US" altLang="zh-CN" sz="2800" spc="225" dirty="0" smtClean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2</a:t>
            </a:r>
            <a:r>
              <a:rPr lang="zh-CN" altLang="en-US" sz="2800" spc="225" dirty="0" smtClean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小组 </a:t>
            </a:r>
            <a:endParaRPr lang="en-US" altLang="zh-CN" sz="2800" spc="225" dirty="0" smtClean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zh-CN" altLang="en-US" sz="2800" spc="225" dirty="0" smtClean="0"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方琳、卫梦琪、晏思颖、俞凌飞</a:t>
            </a:r>
            <a:endParaRPr sz="2800" spc="225" dirty="0"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280565" y="1023116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10389395" y="1333667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10803463" y="119564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1901002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1901002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1898128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10803463" y="2174854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9835236" y="1101881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4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>
            <a:off x="0" y="1065010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4652544" y="850161"/>
            <a:ext cx="322586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开发过程遇到的问题及心得体会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07C98BA6-E4F7-40AC-906A-B128328E5796}"/>
              </a:ext>
            </a:extLst>
          </p:cNvPr>
          <p:cNvGrpSpPr/>
          <p:nvPr/>
        </p:nvGrpSpPr>
        <p:grpSpPr>
          <a:xfrm>
            <a:off x="1278309" y="2041079"/>
            <a:ext cx="990602" cy="3547338"/>
            <a:chOff x="562575" y="1083772"/>
            <a:chExt cx="990602" cy="3547338"/>
          </a:xfrm>
          <a:solidFill>
            <a:srgbClr val="F6E2E3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D5283247-90A3-4A58-921C-53B6C6A98866}"/>
                </a:ext>
              </a:extLst>
            </p:cNvPr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  <a:grpFill/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xmlns="" id="{7CF2F8E6-195A-447A-ADF7-7257790ACB6B}"/>
                  </a:ext>
                </a:extLst>
              </p:cNvPr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xmlns="" id="{FE26E02B-8CF8-4B25-A773-1D0254A8935B}"/>
                  </a:ext>
                </a:extLst>
              </p:cNvPr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D7AB4D23-102A-46BA-97B4-8709D347FF49}"/>
                </a:ext>
              </a:extLst>
            </p:cNvPr>
            <p:cNvGrpSpPr/>
            <p:nvPr/>
          </p:nvGrpSpPr>
          <p:grpSpPr>
            <a:xfrm>
              <a:off x="608833" y="3733024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xmlns="" id="{302942B1-74E9-4270-AF04-C11889BA8D51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15" name="文本框 24">
                <a:extLst>
                  <a:ext uri="{FF2B5EF4-FFF2-40B4-BE49-F238E27FC236}">
                    <a16:creationId xmlns:a16="http://schemas.microsoft.com/office/drawing/2014/main" xmlns="" id="{C0BE40F8-D49B-448E-9B04-E181A12CA5D0}"/>
                  </a:ext>
                </a:extLst>
              </p:cNvPr>
              <p:cNvSpPr txBox="1"/>
              <p:nvPr/>
            </p:nvSpPr>
            <p:spPr>
              <a:xfrm>
                <a:off x="758514" y="3871191"/>
                <a:ext cx="595035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包图</a:t>
                </a:r>
              </a:p>
            </p:txBody>
          </p:sp>
        </p:grp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66508526-B8CB-465D-B206-83628BE40018}"/>
              </a:ext>
            </a:extLst>
          </p:cNvPr>
          <p:cNvCxnSpPr/>
          <p:nvPr/>
        </p:nvCxnSpPr>
        <p:spPr>
          <a:xfrm>
            <a:off x="715734" y="2041031"/>
            <a:ext cx="717221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7AFDFD2C-641C-499A-AA78-7B1A9EAC0ED4}"/>
              </a:ext>
            </a:extLst>
          </p:cNvPr>
          <p:cNvGrpSpPr/>
          <p:nvPr/>
        </p:nvGrpSpPr>
        <p:grpSpPr>
          <a:xfrm>
            <a:off x="2328894" y="2041031"/>
            <a:ext cx="990602" cy="2305178"/>
            <a:chOff x="1613160" y="1083724"/>
            <a:chExt cx="990602" cy="2305178"/>
          </a:xfrm>
          <a:solidFill>
            <a:srgbClr val="ADDDEB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7589E13E-A9D8-46DF-8146-2174E361C881}"/>
                </a:ext>
              </a:extLst>
            </p:cNvPr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  <a:grpFill/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836E8DDA-4283-4E4E-8EB2-C553B62DF577}"/>
                  </a:ext>
                </a:extLst>
              </p:cNvPr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弧形 27">
                <a:extLst>
                  <a:ext uri="{FF2B5EF4-FFF2-40B4-BE49-F238E27FC236}">
                    <a16:creationId xmlns:a16="http://schemas.microsoft.com/office/drawing/2014/main" xmlns="" id="{72533104-BB05-4FC1-B3BB-C4951F447FF8}"/>
                  </a:ext>
                </a:extLst>
              </p:cNvPr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8F95E0B3-D9DC-45CD-A7C2-D077CB3626C8}"/>
                </a:ext>
              </a:extLst>
            </p:cNvPr>
            <p:cNvGrpSpPr/>
            <p:nvPr/>
          </p:nvGrpSpPr>
          <p:grpSpPr>
            <a:xfrm>
              <a:off x="1659417" y="2490816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F1938BEE-78B1-45D1-899E-90827F86C1F8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文本框 24">
                <a:extLst>
                  <a:ext uri="{FF2B5EF4-FFF2-40B4-BE49-F238E27FC236}">
                    <a16:creationId xmlns:a16="http://schemas.microsoft.com/office/drawing/2014/main" xmlns="" id="{3CFE009B-5E39-4C42-9809-1C0708E7401C}"/>
                  </a:ext>
                </a:extLst>
              </p:cNvPr>
              <p:cNvSpPr txBox="1"/>
              <p:nvPr/>
            </p:nvSpPr>
            <p:spPr>
              <a:xfrm>
                <a:off x="758514" y="3871191"/>
                <a:ext cx="595035" cy="5847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状态</a:t>
                </a:r>
                <a:endParaRPr lang="en-US" altLang="zh-CN" sz="1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图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053AE7BA-B4B7-475E-BDA5-590F9B647712}"/>
              </a:ext>
            </a:extLst>
          </p:cNvPr>
          <p:cNvGrpSpPr/>
          <p:nvPr/>
        </p:nvGrpSpPr>
        <p:grpSpPr>
          <a:xfrm>
            <a:off x="3472089" y="2041031"/>
            <a:ext cx="990602" cy="2831795"/>
            <a:chOff x="2756355" y="1083724"/>
            <a:chExt cx="990602" cy="2831795"/>
          </a:xfrm>
          <a:solidFill>
            <a:srgbClr val="F6E2E3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8A5A9515-86B6-4DBA-A61E-CA705B6FAC2F}"/>
                </a:ext>
              </a:extLst>
            </p:cNvPr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  <a:grpFill/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C8900380-1E8A-491D-BEB8-EB5551889AD7}"/>
                  </a:ext>
                </a:extLst>
              </p:cNvPr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xmlns="" id="{76C23F4E-1599-4E4B-8B70-BFA2141A9BBC}"/>
                  </a:ext>
                </a:extLst>
              </p:cNvPr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F1066697-1884-4713-BACB-7EC430267A95}"/>
                </a:ext>
              </a:extLst>
            </p:cNvPr>
            <p:cNvGrpSpPr/>
            <p:nvPr/>
          </p:nvGrpSpPr>
          <p:grpSpPr>
            <a:xfrm>
              <a:off x="2802612" y="3017433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6989B6A2-5648-4D21-BFF8-5410EF0AD7A8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8AC90BFA-F64A-4C25-9E96-897202DA8FF3}"/>
                  </a:ext>
                </a:extLst>
              </p:cNvPr>
              <p:cNvSpPr txBox="1"/>
              <p:nvPr/>
            </p:nvSpPr>
            <p:spPr>
              <a:xfrm>
                <a:off x="758514" y="3871191"/>
                <a:ext cx="595035" cy="5847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活动</a:t>
                </a:r>
                <a:endParaRPr lang="en-US" altLang="zh-CN" sz="1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图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0938F024-49F1-41D0-B703-76A8E18574FD}"/>
              </a:ext>
            </a:extLst>
          </p:cNvPr>
          <p:cNvGrpSpPr/>
          <p:nvPr/>
        </p:nvGrpSpPr>
        <p:grpSpPr>
          <a:xfrm>
            <a:off x="4517269" y="2050168"/>
            <a:ext cx="990602" cy="1924572"/>
            <a:chOff x="3801535" y="1092861"/>
            <a:chExt cx="990602" cy="1924572"/>
          </a:xfrm>
          <a:solidFill>
            <a:srgbClr val="ADDDEB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C1A763BE-5C50-4A0C-8C52-77173D37D66C}"/>
                </a:ext>
              </a:extLst>
            </p:cNvPr>
            <p:cNvGrpSpPr/>
            <p:nvPr/>
          </p:nvGrpSpPr>
          <p:grpSpPr>
            <a:xfrm>
              <a:off x="3801535" y="1092861"/>
              <a:ext cx="990602" cy="1872126"/>
              <a:chOff x="5080905" y="1263803"/>
              <a:chExt cx="1323980" cy="2502173"/>
            </a:xfrm>
            <a:grpFill/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E78247F-E484-4246-BAC4-B3D52F5FDC50}"/>
                  </a:ext>
                </a:extLst>
              </p:cNvPr>
              <p:cNvCxnSpPr/>
              <p:nvPr/>
            </p:nvCxnSpPr>
            <p:spPr>
              <a:xfrm>
                <a:off x="5743233" y="1263803"/>
                <a:ext cx="0" cy="1173097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弧形 41">
                <a:extLst>
                  <a:ext uri="{FF2B5EF4-FFF2-40B4-BE49-F238E27FC236}">
                    <a16:creationId xmlns:a16="http://schemas.microsoft.com/office/drawing/2014/main" xmlns="" id="{69102DD5-BC4F-4437-92CD-7C2ED313408A}"/>
                  </a:ext>
                </a:extLst>
              </p:cNvPr>
              <p:cNvSpPr/>
              <p:nvPr/>
            </p:nvSpPr>
            <p:spPr>
              <a:xfrm>
                <a:off x="5080905" y="2441996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498FD276-CC3B-4431-B5D4-2BD224705D9D}"/>
                </a:ext>
              </a:extLst>
            </p:cNvPr>
            <p:cNvGrpSpPr/>
            <p:nvPr/>
          </p:nvGrpSpPr>
          <p:grpSpPr>
            <a:xfrm>
              <a:off x="3847792" y="2119347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DAEF3CBD-89BD-4D0A-8CC3-368DAD902B0A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xmlns="" id="{3564186E-5DB7-4741-B561-41F0A8456CF0}"/>
                  </a:ext>
                </a:extLst>
              </p:cNvPr>
              <p:cNvSpPr txBox="1"/>
              <p:nvPr/>
            </p:nvSpPr>
            <p:spPr>
              <a:xfrm>
                <a:off x="758514" y="3871191"/>
                <a:ext cx="595035" cy="5847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用例</a:t>
                </a:r>
                <a:endParaRPr lang="en-US" altLang="zh-CN" sz="1600" dirty="0">
                  <a:solidFill>
                    <a:schemeClr val="bg1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  <a:p>
                <a:r>
                  <a:rPr lang="zh-CN" altLang="en-US" sz="1600" dirty="0">
                    <a:solidFill>
                      <a:schemeClr val="bg1"/>
                    </a:solidFill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图</a:t>
                </a:r>
              </a:p>
            </p:txBody>
          </p:sp>
        </p:grpSp>
      </p:grpSp>
      <p:grpSp>
        <p:nvGrpSpPr>
          <p:cNvPr id="43" name="Group 24">
            <a:extLst>
              <a:ext uri="{FF2B5EF4-FFF2-40B4-BE49-F238E27FC236}">
                <a16:creationId xmlns:a16="http://schemas.microsoft.com/office/drawing/2014/main" xmlns="" id="{A7C1F570-9C8A-4184-9E8B-9031126E3D2A}"/>
              </a:ext>
            </a:extLst>
          </p:cNvPr>
          <p:cNvGrpSpPr/>
          <p:nvPr/>
        </p:nvGrpSpPr>
        <p:grpSpPr bwMode="auto">
          <a:xfrm>
            <a:off x="7005809" y="4312525"/>
            <a:ext cx="2944684" cy="1415260"/>
            <a:chOff x="427" y="2769"/>
            <a:chExt cx="1925" cy="1213"/>
          </a:xfrm>
        </p:grpSpPr>
        <p:sp>
          <p:nvSpPr>
            <p:cNvPr id="44" name="文本框 9">
              <a:extLst>
                <a:ext uri="{FF2B5EF4-FFF2-40B4-BE49-F238E27FC236}">
                  <a16:creationId xmlns:a16="http://schemas.microsoft.com/office/drawing/2014/main" xmlns="" id="{624AC197-ACED-4DBA-80B2-E7A5971D4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769"/>
              <a:ext cx="1736" cy="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状态图、活动图</a:t>
              </a:r>
            </a:p>
          </p:txBody>
        </p:sp>
        <p:sp>
          <p:nvSpPr>
            <p:cNvPr id="45" name="矩形 10">
              <a:extLst>
                <a:ext uri="{FF2B5EF4-FFF2-40B4-BE49-F238E27FC236}">
                  <a16:creationId xmlns:a16="http://schemas.microsoft.com/office/drawing/2014/main" xmlns="" id="{DCA013C6-4135-472C-AD00-83393D78A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3164"/>
              <a:ext cx="1877" cy="8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0">
                <a:tabLst>
                  <a:tab pos="998220" algn="l"/>
                </a:tabLs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登录注册不需要画进状态图和活动图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  <a:p>
              <a:pPr defTabSz="0">
                <a:tabLst>
                  <a:tab pos="998220" algn="l"/>
                </a:tabLs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状态图没有横杠，不要用活动图的用例</a:t>
              </a:r>
            </a:p>
          </p:txBody>
        </p:sp>
      </p:grpSp>
      <p:grpSp>
        <p:nvGrpSpPr>
          <p:cNvPr id="46" name="Group 24">
            <a:extLst>
              <a:ext uri="{FF2B5EF4-FFF2-40B4-BE49-F238E27FC236}">
                <a16:creationId xmlns:a16="http://schemas.microsoft.com/office/drawing/2014/main" xmlns="" id="{EFF1F8C7-8786-4A52-918F-69A8F805501E}"/>
              </a:ext>
            </a:extLst>
          </p:cNvPr>
          <p:cNvGrpSpPr/>
          <p:nvPr/>
        </p:nvGrpSpPr>
        <p:grpSpPr bwMode="auto">
          <a:xfrm>
            <a:off x="6976459" y="2927878"/>
            <a:ext cx="2973749" cy="1199412"/>
            <a:chOff x="427" y="2769"/>
            <a:chExt cx="1944" cy="102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xmlns="" id="{3CF8B76E-1034-404E-8487-5EDF7CAEF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769"/>
              <a:ext cx="1736" cy="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包图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0139A555-BB64-43C5-A462-FA5B73E4F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3164"/>
              <a:ext cx="1896" cy="6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0">
                <a:tabLst>
                  <a:tab pos="998220" algn="l"/>
                </a:tabLs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因为不熟悉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MVC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架构，所以对各层的功能不熟悉，画包图的时候无从下手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40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FC8256A-141F-4AA0-91DF-9B669381FF0F}"/>
              </a:ext>
            </a:extLst>
          </p:cNvPr>
          <p:cNvSpPr/>
          <p:nvPr/>
        </p:nvSpPr>
        <p:spPr>
          <a:xfrm>
            <a:off x="-17252" y="3429000"/>
            <a:ext cx="12209252" cy="3430246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4600815" y="889163"/>
            <a:ext cx="3164915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开发过程遇到的问题及心得体会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BD8F6CE-F5D2-4AB4-BBEF-70126418D586}"/>
              </a:ext>
            </a:extLst>
          </p:cNvPr>
          <p:cNvSpPr txBox="1"/>
          <p:nvPr/>
        </p:nvSpPr>
        <p:spPr>
          <a:xfrm>
            <a:off x="1755380" y="3169521"/>
            <a:ext cx="5690870" cy="234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之前不管是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web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或者</a:t>
            </a:r>
            <a:r>
              <a:rPr lang="en-US" altLang="zh-C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JavaWeb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，都是数据库在底层，进行建表，连接数据库等等的操作。但是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自带数据库，通过模型定义数据库。如果想改变表结构直接去模式里面改。</a:t>
            </a: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Django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提供迁移功能，会自动更新数据库生成对应的表。</a:t>
            </a:r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652DD829-E947-45EE-B675-38817D72561B}"/>
              </a:ext>
            </a:extLst>
          </p:cNvPr>
          <p:cNvSpPr txBox="1"/>
          <p:nvPr/>
        </p:nvSpPr>
        <p:spPr>
          <a:xfrm>
            <a:off x="1824081" y="2098995"/>
            <a:ext cx="2891790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问题：模式的变化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76B0EC8E-875F-4037-8BFD-04A90A2FC11C}"/>
              </a:ext>
            </a:extLst>
          </p:cNvPr>
          <p:cNvSpPr/>
          <p:nvPr/>
        </p:nvSpPr>
        <p:spPr>
          <a:xfrm flipV="1">
            <a:off x="1889397" y="2716258"/>
            <a:ext cx="1256665" cy="762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82">
            <a:extLst>
              <a:ext uri="{FF2B5EF4-FFF2-40B4-BE49-F238E27FC236}">
                <a16:creationId xmlns:a16="http://schemas.microsoft.com/office/drawing/2014/main" xmlns="" id="{488470B5-B2F0-446D-ADBB-90EF9D4E4084}"/>
              </a:ext>
            </a:extLst>
          </p:cNvPr>
          <p:cNvSpPr>
            <a:spLocks noEditPoints="1"/>
          </p:cNvSpPr>
          <p:nvPr/>
        </p:nvSpPr>
        <p:spPr bwMode="auto">
          <a:xfrm rot="3151819">
            <a:off x="8002552" y="2199600"/>
            <a:ext cx="2460610" cy="3192827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rgbClr val="ADDDEB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9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 bldLvl="0" animBg="1"/>
      <p:bldP spid="1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1FC8256A-141F-4AA0-91DF-9B669381FF0F}"/>
              </a:ext>
            </a:extLst>
          </p:cNvPr>
          <p:cNvSpPr/>
          <p:nvPr/>
        </p:nvSpPr>
        <p:spPr>
          <a:xfrm>
            <a:off x="-17252" y="3429000"/>
            <a:ext cx="12209252" cy="3430246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4482210" y="810383"/>
            <a:ext cx="3380352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开发过程遇到的问题及心得体会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08A2FB14-7380-4603-90C7-162F7AFC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22" y="1879322"/>
            <a:ext cx="7354461" cy="238054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AB07635-2BFB-4775-979D-C85E0FC38C56}"/>
              </a:ext>
            </a:extLst>
          </p:cNvPr>
          <p:cNvSpPr/>
          <p:nvPr/>
        </p:nvSpPr>
        <p:spPr>
          <a:xfrm>
            <a:off x="6435105" y="3277240"/>
            <a:ext cx="4620799" cy="2580179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xmlns="" id="{84BE27E8-A4C2-44FE-8A99-35F9203D9644}"/>
              </a:ext>
            </a:extLst>
          </p:cNvPr>
          <p:cNvCxnSpPr>
            <a:cxnSpLocks/>
          </p:cNvCxnSpPr>
          <p:nvPr/>
        </p:nvCxnSpPr>
        <p:spPr>
          <a:xfrm>
            <a:off x="8954218" y="1590312"/>
            <a:ext cx="983411" cy="0"/>
          </a:xfrm>
          <a:prstGeom prst="line">
            <a:avLst/>
          </a:prstGeom>
          <a:ln w="38100">
            <a:solidFill>
              <a:srgbClr val="F6E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xmlns="" id="{5E76D227-07F3-45E3-B6CA-B4F1ABE67B13}"/>
              </a:ext>
            </a:extLst>
          </p:cNvPr>
          <p:cNvCxnSpPr>
            <a:cxnSpLocks/>
          </p:cNvCxnSpPr>
          <p:nvPr/>
        </p:nvCxnSpPr>
        <p:spPr>
          <a:xfrm>
            <a:off x="9238889" y="1735840"/>
            <a:ext cx="379561" cy="0"/>
          </a:xfrm>
          <a:prstGeom prst="line">
            <a:avLst/>
          </a:prstGeom>
          <a:ln w="38100">
            <a:solidFill>
              <a:srgbClr val="F6E2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24">
            <a:extLst>
              <a:ext uri="{FF2B5EF4-FFF2-40B4-BE49-F238E27FC236}">
                <a16:creationId xmlns:a16="http://schemas.microsoft.com/office/drawing/2014/main" xmlns="" id="{854ECA1E-4D5D-40BB-8437-5B0892D606D5}"/>
              </a:ext>
            </a:extLst>
          </p:cNvPr>
          <p:cNvGrpSpPr/>
          <p:nvPr/>
        </p:nvGrpSpPr>
        <p:grpSpPr bwMode="auto">
          <a:xfrm>
            <a:off x="7011973" y="3791867"/>
            <a:ext cx="3769794" cy="1566937"/>
            <a:chOff x="427" y="2769"/>
            <a:chExt cx="1936" cy="134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xmlns="" id="{5BB77637-BE4D-4A31-BD10-1B8EADB42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769"/>
              <a:ext cx="1853" cy="7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问题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：写文章功能只用文本框，形式过于单一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9A85E1D1-FEF7-4879-A9CE-42F0273C1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3664"/>
              <a:ext cx="1896" cy="44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0">
                <a:tabLst>
                  <a:tab pos="998220" algn="l"/>
                </a:tabLst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解决方案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：引入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Markdown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（用于文章主体）和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Ckeditor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（用于评论区）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01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4455870" y="835379"/>
            <a:ext cx="322596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开发过程遇到的问题及心得体会</a:t>
            </a:r>
          </a:p>
        </p:txBody>
      </p:sp>
      <p:cxnSp>
        <p:nvCxnSpPr>
          <p:cNvPr id="10" name="Straight Connector 29">
            <a:extLst>
              <a:ext uri="{FF2B5EF4-FFF2-40B4-BE49-F238E27FC236}">
                <a16:creationId xmlns:a16="http://schemas.microsoft.com/office/drawing/2014/main" xmlns="" id="{34FB4C8D-7176-4B87-B630-562B09C10613}"/>
              </a:ext>
            </a:extLst>
          </p:cNvPr>
          <p:cNvCxnSpPr/>
          <p:nvPr/>
        </p:nvCxnSpPr>
        <p:spPr>
          <a:xfrm flipH="1">
            <a:off x="1408748" y="2864145"/>
            <a:ext cx="9320212" cy="0"/>
          </a:xfrm>
          <a:prstGeom prst="line">
            <a:avLst/>
          </a:prstGeom>
          <a:ln w="19050">
            <a:solidFill>
              <a:srgbClr val="11708C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BB02FC27-692D-4AF3-AD73-20F0B2885115}"/>
              </a:ext>
            </a:extLst>
          </p:cNvPr>
          <p:cNvGrpSpPr/>
          <p:nvPr/>
        </p:nvGrpSpPr>
        <p:grpSpPr>
          <a:xfrm>
            <a:off x="1847278" y="2177255"/>
            <a:ext cx="1411605" cy="1642745"/>
            <a:chOff x="2554" y="3322"/>
            <a:chExt cx="2223" cy="2587"/>
          </a:xfrm>
          <a:solidFill>
            <a:srgbClr val="ADDDEB"/>
          </a:solidFill>
        </p:grpSpPr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xmlns="" id="{77ED8EED-19AE-4BDA-8650-A3B7EB1170A4}"/>
                </a:ext>
              </a:extLst>
            </p:cNvPr>
            <p:cNvSpPr/>
            <p:nvPr/>
          </p:nvSpPr>
          <p:spPr>
            <a:xfrm rot="16200000">
              <a:off x="2431" y="3575"/>
              <a:ext cx="2458" cy="2210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xmlns="" id="{4DE10D04-01D7-4148-80EA-C08095200713}"/>
                </a:ext>
              </a:extLst>
            </p:cNvPr>
            <p:cNvSpPr/>
            <p:nvPr/>
          </p:nvSpPr>
          <p:spPr>
            <a:xfrm rot="16200000">
              <a:off x="2437" y="3439"/>
              <a:ext cx="2458" cy="222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xmlns="" id="{28E946AB-B828-4241-8ECA-FA69279350EB}"/>
                </a:ext>
              </a:extLst>
            </p:cNvPr>
            <p:cNvSpPr txBox="1"/>
            <p:nvPr/>
          </p:nvSpPr>
          <p:spPr bwMode="auto">
            <a:xfrm>
              <a:off x="3437" y="4081"/>
              <a:ext cx="444" cy="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400" b="1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B19C53EA-6276-465E-A32F-0FDF9ACA7199}"/>
              </a:ext>
            </a:extLst>
          </p:cNvPr>
          <p:cNvGrpSpPr/>
          <p:nvPr/>
        </p:nvGrpSpPr>
        <p:grpSpPr>
          <a:xfrm>
            <a:off x="5274066" y="2174398"/>
            <a:ext cx="1412240" cy="1645920"/>
            <a:chOff x="6439" y="3322"/>
            <a:chExt cx="2224" cy="2592"/>
          </a:xfrm>
          <a:solidFill>
            <a:srgbClr val="F6E2E3"/>
          </a:solidFill>
        </p:grpSpPr>
        <p:sp>
          <p:nvSpPr>
            <p:cNvPr id="16" name="Freeform 51">
              <a:extLst>
                <a:ext uri="{FF2B5EF4-FFF2-40B4-BE49-F238E27FC236}">
                  <a16:creationId xmlns:a16="http://schemas.microsoft.com/office/drawing/2014/main" xmlns="" id="{330C9982-F605-45D9-9C8E-3080623206EF}"/>
                </a:ext>
              </a:extLst>
            </p:cNvPr>
            <p:cNvSpPr/>
            <p:nvPr/>
          </p:nvSpPr>
          <p:spPr>
            <a:xfrm rot="16200000">
              <a:off x="6324" y="3575"/>
              <a:ext cx="2455" cy="222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53">
              <a:extLst>
                <a:ext uri="{FF2B5EF4-FFF2-40B4-BE49-F238E27FC236}">
                  <a16:creationId xmlns:a16="http://schemas.microsoft.com/office/drawing/2014/main" xmlns="" id="{9738EB65-B2D8-4879-AE78-53F290CBC054}"/>
                </a:ext>
              </a:extLst>
            </p:cNvPr>
            <p:cNvSpPr/>
            <p:nvPr/>
          </p:nvSpPr>
          <p:spPr>
            <a:xfrm rot="16200000">
              <a:off x="6322" y="3439"/>
              <a:ext cx="2458" cy="222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xmlns="" id="{10F6FCDF-9345-4588-B4CF-E85720B6492C}"/>
                </a:ext>
              </a:extLst>
            </p:cNvPr>
            <p:cNvSpPr txBox="1"/>
            <p:nvPr/>
          </p:nvSpPr>
          <p:spPr bwMode="auto">
            <a:xfrm>
              <a:off x="7289" y="4081"/>
              <a:ext cx="525" cy="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400" b="1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37795F37-3406-406B-AE75-D1D56ED805D0}"/>
              </a:ext>
            </a:extLst>
          </p:cNvPr>
          <p:cNvGrpSpPr/>
          <p:nvPr/>
        </p:nvGrpSpPr>
        <p:grpSpPr>
          <a:xfrm>
            <a:off x="8640553" y="2174080"/>
            <a:ext cx="1412240" cy="1645920"/>
            <a:chOff x="10339" y="3322"/>
            <a:chExt cx="2224" cy="2592"/>
          </a:xfrm>
          <a:solidFill>
            <a:srgbClr val="ADDDEB"/>
          </a:solidFill>
        </p:grpSpPr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xmlns="" id="{F77543C2-06E1-4223-B30C-B563F5883465}"/>
                </a:ext>
              </a:extLst>
            </p:cNvPr>
            <p:cNvSpPr/>
            <p:nvPr/>
          </p:nvSpPr>
          <p:spPr>
            <a:xfrm rot="16200000">
              <a:off x="10224" y="3575"/>
              <a:ext cx="2455" cy="222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Freeform 68">
              <a:extLst>
                <a:ext uri="{FF2B5EF4-FFF2-40B4-BE49-F238E27FC236}">
                  <a16:creationId xmlns:a16="http://schemas.microsoft.com/office/drawing/2014/main" xmlns="" id="{3BD35645-D941-43EF-AB8C-53CC108F899A}"/>
                </a:ext>
              </a:extLst>
            </p:cNvPr>
            <p:cNvSpPr/>
            <p:nvPr/>
          </p:nvSpPr>
          <p:spPr>
            <a:xfrm rot="16200000">
              <a:off x="10222" y="3439"/>
              <a:ext cx="2458" cy="222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555" dirty="0">
                <a:solidFill>
                  <a:schemeClr val="bg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xmlns="" id="{4D18B1E5-42F3-44E4-9551-A2160E1E896E}"/>
                </a:ext>
              </a:extLst>
            </p:cNvPr>
            <p:cNvSpPr txBox="1"/>
            <p:nvPr/>
          </p:nvSpPr>
          <p:spPr bwMode="auto">
            <a:xfrm>
              <a:off x="11189" y="4081"/>
              <a:ext cx="525" cy="5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defTabSz="1217295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defTabSz="121729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2400" b="1">
                  <a:solidFill>
                    <a:schemeClr val="bg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39" name="Group 24">
            <a:extLst>
              <a:ext uri="{FF2B5EF4-FFF2-40B4-BE49-F238E27FC236}">
                <a16:creationId xmlns:a16="http://schemas.microsoft.com/office/drawing/2014/main" xmlns="" id="{00B469E2-26D7-43E3-92D2-60806D0BF557}"/>
              </a:ext>
            </a:extLst>
          </p:cNvPr>
          <p:cNvGrpSpPr/>
          <p:nvPr/>
        </p:nvGrpSpPr>
        <p:grpSpPr bwMode="auto">
          <a:xfrm>
            <a:off x="1367042" y="4100046"/>
            <a:ext cx="2302408" cy="1701113"/>
            <a:chOff x="585" y="2698"/>
            <a:chExt cx="1736" cy="1458"/>
          </a:xfrm>
        </p:grpSpPr>
        <p:sp>
          <p:nvSpPr>
            <p:cNvPr id="40" name="文本框 9">
              <a:extLst>
                <a:ext uri="{FF2B5EF4-FFF2-40B4-BE49-F238E27FC236}">
                  <a16:creationId xmlns:a16="http://schemas.microsoft.com/office/drawing/2014/main" xmlns="" id="{3B6760AA-F3A5-4556-8B71-419C0E9C0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698"/>
              <a:ext cx="1736" cy="3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合理利用资源</a:t>
              </a:r>
            </a:p>
          </p:txBody>
        </p:sp>
        <p:sp>
          <p:nvSpPr>
            <p:cNvPr id="41" name="矩形 10">
              <a:extLst>
                <a:ext uri="{FF2B5EF4-FFF2-40B4-BE49-F238E27FC236}">
                  <a16:creationId xmlns:a16="http://schemas.microsoft.com/office/drawing/2014/main" xmlns="" id="{E23B8B14-459E-41CD-8E5F-0CB0971FD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64"/>
              <a:ext cx="1736" cy="9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0">
                <a:lnSpc>
                  <a:spcPct val="150000"/>
                </a:lnSpc>
                <a:tabLst>
                  <a:tab pos="998220" algn="l"/>
                </a:tabLs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有很多资源可以引用，为我们的项目开发提供很大的便利。</a:t>
              </a:r>
            </a:p>
          </p:txBody>
        </p:sp>
      </p:grpSp>
      <p:grpSp>
        <p:nvGrpSpPr>
          <p:cNvPr id="42" name="Group 24">
            <a:extLst>
              <a:ext uri="{FF2B5EF4-FFF2-40B4-BE49-F238E27FC236}">
                <a16:creationId xmlns:a16="http://schemas.microsoft.com/office/drawing/2014/main" xmlns="" id="{DEE8A473-A653-4A0E-B1CD-E21582BE3BD6}"/>
              </a:ext>
            </a:extLst>
          </p:cNvPr>
          <p:cNvGrpSpPr/>
          <p:nvPr/>
        </p:nvGrpSpPr>
        <p:grpSpPr bwMode="auto">
          <a:xfrm>
            <a:off x="4816353" y="4100046"/>
            <a:ext cx="2302408" cy="1701113"/>
            <a:chOff x="585" y="2698"/>
            <a:chExt cx="1736" cy="1458"/>
          </a:xfrm>
        </p:grpSpPr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xmlns="" id="{5517FEF7-C4C2-454A-BB30-89EB3324F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698"/>
              <a:ext cx="1736" cy="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结对编程</a:t>
              </a:r>
            </a:p>
          </p:txBody>
        </p:sp>
        <p:sp>
          <p:nvSpPr>
            <p:cNvPr id="44" name="矩形 10">
              <a:extLst>
                <a:ext uri="{FF2B5EF4-FFF2-40B4-BE49-F238E27FC236}">
                  <a16:creationId xmlns:a16="http://schemas.microsoft.com/office/drawing/2014/main" xmlns="" id="{59F0A68F-33D7-4254-B6B3-2EB12972E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64"/>
              <a:ext cx="1736" cy="99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0">
                <a:lnSpc>
                  <a:spcPct val="150000"/>
                </a:lnSpc>
                <a:tabLst>
                  <a:tab pos="998220" algn="l"/>
                </a:tabLs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相互督促、相互学习，可以有效减少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BUG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，提高代码质量。</a:t>
              </a: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xmlns="" id="{1EE2143D-3E76-4AAA-8725-17348A75BEB9}"/>
              </a:ext>
            </a:extLst>
          </p:cNvPr>
          <p:cNvGrpSpPr/>
          <p:nvPr/>
        </p:nvGrpSpPr>
        <p:grpSpPr bwMode="auto">
          <a:xfrm>
            <a:off x="8218969" y="4100046"/>
            <a:ext cx="2302408" cy="1331255"/>
            <a:chOff x="585" y="2698"/>
            <a:chExt cx="1736" cy="1141"/>
          </a:xfrm>
        </p:grpSpPr>
        <p:sp>
          <p:nvSpPr>
            <p:cNvPr id="46" name="文本框 9">
              <a:extLst>
                <a:ext uri="{FF2B5EF4-FFF2-40B4-BE49-F238E27FC236}">
                  <a16:creationId xmlns:a16="http://schemas.microsoft.com/office/drawing/2014/main" xmlns="" id="{CFFD89DD-2612-4EF0-9A3E-E18E9D68A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698"/>
              <a:ext cx="1736" cy="3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建模联系需求</a:t>
              </a:r>
            </a:p>
          </p:txBody>
        </p:sp>
        <p:sp>
          <p:nvSpPr>
            <p:cNvPr id="47" name="矩形 10">
              <a:extLst>
                <a:ext uri="{FF2B5EF4-FFF2-40B4-BE49-F238E27FC236}">
                  <a16:creationId xmlns:a16="http://schemas.microsoft.com/office/drawing/2014/main" xmlns="" id="{662C16A1-BE56-4D7A-B56B-B73F22856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3164"/>
              <a:ext cx="1736" cy="6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ctr" defTabSz="0">
                <a:lnSpc>
                  <a:spcPct val="150000"/>
                </a:lnSpc>
                <a:tabLst>
                  <a:tab pos="998220" algn="l"/>
                </a:tabLst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建模时需要斟酌用词，做到用词和需求结合。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0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52F0D4C-3FCD-4278-83E8-247B1EDC4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>
            <a:off x="346660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7CB140EC-8220-4434-A85E-4A9D031E8D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4F63E51F-47DC-43BD-8C1C-1C9B01141D16}"/>
              </a:ext>
            </a:extLst>
          </p:cNvPr>
          <p:cNvSpPr/>
          <p:nvPr/>
        </p:nvSpPr>
        <p:spPr>
          <a:xfrm>
            <a:off x="5723926" y="2047514"/>
            <a:ext cx="1362674" cy="900342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6A62D7E-1635-4BCC-BB2A-6DF8E37FB477}"/>
              </a:ext>
            </a:extLst>
          </p:cNvPr>
          <p:cNvSpPr/>
          <p:nvPr/>
        </p:nvSpPr>
        <p:spPr>
          <a:xfrm>
            <a:off x="4205569" y="3869234"/>
            <a:ext cx="4399388" cy="623248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36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学习笔记</a:t>
            </a:r>
            <a:r>
              <a:rPr lang="en-US" altLang="zh-CN" sz="36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&amp;</a:t>
            </a:r>
            <a:r>
              <a:rPr lang="zh-CN" altLang="en-US" sz="36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代码解读</a:t>
            </a:r>
            <a:endParaRPr sz="36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5C96B1E3-63BB-4D34-9AF0-1B807CFE03EB}"/>
              </a:ext>
            </a:extLst>
          </p:cNvPr>
          <p:cNvSpPr txBox="1"/>
          <p:nvPr/>
        </p:nvSpPr>
        <p:spPr>
          <a:xfrm>
            <a:off x="5897430" y="2024526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04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9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38622" y="43875"/>
            <a:ext cx="2714749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平时课堂笔记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34" y="628650"/>
            <a:ext cx="3841969" cy="168785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03" y="628649"/>
            <a:ext cx="4015727" cy="15762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882" y="628650"/>
            <a:ext cx="3942117" cy="279961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4" y="628649"/>
            <a:ext cx="3773069" cy="87916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7" y="619125"/>
            <a:ext cx="5922475" cy="665573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2" y="628650"/>
            <a:ext cx="4987627" cy="2622736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151" y="628650"/>
            <a:ext cx="5003731" cy="329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9213 L 0.00508 -1.41319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" y="-6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097E-6 -7.40741E-7 L -0.00104 -1.08912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425E-6 1.11111E-6 L 0.00105 -2.50486 " pathEditMode="relative" rAng="0" ptsTypes="AA">
                                      <p:cBhvr>
                                        <p:cTn id="3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715734" y="833223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17522" y="69779"/>
            <a:ext cx="2756952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小组讨论笔记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7" y="833223"/>
            <a:ext cx="6157752" cy="3980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019" y="833223"/>
            <a:ext cx="5049244" cy="724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0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476E-6 -1.11111E-6 L 0.00339 -3.69745 " pathEditMode="relative" rAng="0" ptsTypes="AA">
                                      <p:cBhvr>
                                        <p:cTn id="10" dur="575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8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541518" y="43875"/>
            <a:ext cx="310896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Django</a:t>
            </a: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学习笔记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025" name="Picture 1" descr="C:\Users\DELL\Documents\Tencent Files\1762143703\Image\Group\VGVAM2MT~WQYMB`5$ER4C@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6" y="628650"/>
            <a:ext cx="5362078" cy="74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53" y="628650"/>
            <a:ext cx="6495484" cy="747992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22" y="628650"/>
            <a:ext cx="5676554" cy="74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9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5" dur="2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4699E-6 -2.22222E-6 L 0.00104 -0.151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4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217433" y="188694"/>
            <a:ext cx="276204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主要代码解读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="" xmlns:a16="http://schemas.microsoft.com/office/drawing/2014/main" id="{7C88BD17-4C63-4434-92B7-C34F5299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55" y="1961531"/>
            <a:ext cx="2460625" cy="2644003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620" y="1227848"/>
            <a:ext cx="5533319" cy="1198423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、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BBS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是总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目录</a:t>
            </a:r>
            <a:r>
              <a:rPr lang="en-US" altLang="zh-CN" sz="2800" b="1" dirty="0">
                <a:latin typeface="华文楷体" pitchFamily="2" charset="-122"/>
                <a:ea typeface="华文楷体" pitchFamily="2" charset="-122"/>
              </a:rPr>
              <a:t>,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articles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和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comment</a:t>
            </a:r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是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单独的功能模块。</a:t>
            </a:r>
            <a:endParaRPr lang="zh-CN" altLang="en-US" sz="2800" dirty="0">
              <a:solidFill>
                <a:prstClr val="black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55" y="3062231"/>
            <a:ext cx="4740023" cy="244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8" y="188695"/>
            <a:ext cx="2834932" cy="645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3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651459" y="722780"/>
            <a:ext cx="10889078" cy="5893174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14975" y="43875"/>
            <a:ext cx="276204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主要代码解读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7147" y="4959964"/>
            <a:ext cx="2160905" cy="2644140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54" y="873938"/>
            <a:ext cx="3064981" cy="382143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r>
              <a:rPr lang="en-US" altLang="zh-CN" sz="2800" dirty="0" smtClean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2</a:t>
            </a:r>
            <a:r>
              <a:rPr lang="zh-CN" altLang="en-US" sz="2800" dirty="0" smtClean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、用户登录</a:t>
            </a:r>
            <a:r>
              <a:rPr lang="en-US" altLang="zh-CN" sz="2800" dirty="0" smtClean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&amp;</a:t>
            </a:r>
            <a:r>
              <a:rPr lang="zh-CN" altLang="en-US" sz="2800" dirty="0" smtClean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注册</a:t>
            </a:r>
            <a:endParaRPr lang="zh-CN" altLang="en-US" sz="2800" dirty="0">
              <a:solidFill>
                <a:prstClr val="black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5" y="1633834"/>
            <a:ext cx="67151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3" y="1633834"/>
            <a:ext cx="6267450" cy="463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0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 flipV="1">
            <a:off x="2049387" y="0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146775E-F744-48CE-B329-CB0A24DF9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 rot="5400000">
            <a:off x="3386951" y="-1165467"/>
            <a:ext cx="5721460" cy="8953096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C14514DC-BEB6-44B1-AC10-00E3D643FDCB}"/>
              </a:ext>
            </a:extLst>
          </p:cNvPr>
          <p:cNvSpPr/>
          <p:nvPr/>
        </p:nvSpPr>
        <p:spPr>
          <a:xfrm>
            <a:off x="2950692" y="2177652"/>
            <a:ext cx="1242204" cy="2716822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B8282DDB-CBC1-465A-A348-FEB4AE8F0BD9}"/>
              </a:ext>
            </a:extLst>
          </p:cNvPr>
          <p:cNvSpPr txBox="1"/>
          <p:nvPr/>
        </p:nvSpPr>
        <p:spPr>
          <a:xfrm>
            <a:off x="3048216" y="2636482"/>
            <a:ext cx="1015663" cy="17439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目录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356756" y="773064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10389395" y="1333667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10803463" y="119564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28795" y="65228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10803463" y="2174854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9835236" y="1063781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8D1F00C6-6C49-4E08-9795-56D81F15E41B}"/>
              </a:ext>
            </a:extLst>
          </p:cNvPr>
          <p:cNvSpPr/>
          <p:nvPr/>
        </p:nvSpPr>
        <p:spPr>
          <a:xfrm>
            <a:off x="6126657" y="2036690"/>
            <a:ext cx="3396905" cy="623248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36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项目展示</a:t>
            </a:r>
            <a:endParaRPr sz="36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="" xmlns:a16="http://schemas.microsoft.com/office/drawing/2014/main" id="{B94240D7-5F64-4AD2-9A66-256DBA710240}"/>
              </a:ext>
            </a:extLst>
          </p:cNvPr>
          <p:cNvSpPr txBox="1"/>
          <p:nvPr/>
        </p:nvSpPr>
        <p:spPr>
          <a:xfrm>
            <a:off x="4992951" y="1805735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913EE305-6DDC-4067-9771-7E2DFB7039DA}"/>
              </a:ext>
            </a:extLst>
          </p:cNvPr>
          <p:cNvSpPr/>
          <p:nvPr/>
        </p:nvSpPr>
        <p:spPr>
          <a:xfrm>
            <a:off x="6126656" y="2907092"/>
            <a:ext cx="3416627" cy="623248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36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开发过程</a:t>
            </a:r>
            <a:endParaRPr sz="36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A2894A12-90C7-4723-BAAC-573EDC7FA1A8}"/>
              </a:ext>
            </a:extLst>
          </p:cNvPr>
          <p:cNvSpPr txBox="1"/>
          <p:nvPr/>
        </p:nvSpPr>
        <p:spPr>
          <a:xfrm>
            <a:off x="5002809" y="2667433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02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DAB2785B-2B36-4A29-BD8F-02DAF8753872}"/>
              </a:ext>
            </a:extLst>
          </p:cNvPr>
          <p:cNvSpPr/>
          <p:nvPr/>
        </p:nvSpPr>
        <p:spPr>
          <a:xfrm>
            <a:off x="6146378" y="3818361"/>
            <a:ext cx="3396905" cy="931024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>
              <a:defRPr/>
            </a:pPr>
            <a:r>
              <a:rPr lang="zh-CN" altLang="en-US" sz="28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开发过程遇到的问题及心得体会</a:t>
            </a:r>
            <a:endParaRPr sz="28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0B432EE3-4387-4527-8DEF-9467CBA32EF5}"/>
              </a:ext>
            </a:extLst>
          </p:cNvPr>
          <p:cNvSpPr txBox="1"/>
          <p:nvPr/>
        </p:nvSpPr>
        <p:spPr>
          <a:xfrm>
            <a:off x="4977815" y="3740647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03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0BFA0A94-C46A-48DD-80DC-581664552CF6}"/>
              </a:ext>
            </a:extLst>
          </p:cNvPr>
          <p:cNvSpPr/>
          <p:nvPr/>
        </p:nvSpPr>
        <p:spPr>
          <a:xfrm>
            <a:off x="6146378" y="4900421"/>
            <a:ext cx="3968293" cy="561692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32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学习笔记</a:t>
            </a:r>
            <a:r>
              <a:rPr lang="en-US" altLang="zh-CN" sz="32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&amp;</a:t>
            </a:r>
            <a:r>
              <a:rPr lang="zh-CN" altLang="en-US" sz="32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代码解读</a:t>
            </a:r>
            <a:endParaRPr sz="32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="" xmlns:a16="http://schemas.microsoft.com/office/drawing/2014/main" id="{F4766A1B-F88B-427E-8754-EE22EFE11EC5}"/>
              </a:ext>
            </a:extLst>
          </p:cNvPr>
          <p:cNvSpPr txBox="1"/>
          <p:nvPr/>
        </p:nvSpPr>
        <p:spPr>
          <a:xfrm>
            <a:off x="5003590" y="4639050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04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91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943662" y="628650"/>
            <a:ext cx="10889078" cy="5893174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14975" y="43875"/>
            <a:ext cx="276204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主要代码解读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7147" y="4959964"/>
            <a:ext cx="2160905" cy="2644140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523" y="807736"/>
            <a:ext cx="1910689" cy="432875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r>
              <a:rPr lang="en-US" altLang="zh-CN" sz="2800" dirty="0" smtClean="0">
                <a:latin typeface="华文行楷" pitchFamily="2" charset="-122"/>
                <a:ea typeface="华文行楷" pitchFamily="2" charset="-122"/>
              </a:rPr>
              <a:t>3</a:t>
            </a:r>
            <a:r>
              <a:rPr lang="zh-CN" altLang="en-US" sz="2800" dirty="0" smtClean="0">
                <a:latin typeface="华文行楷" pitchFamily="2" charset="-122"/>
                <a:ea typeface="华文行楷" pitchFamily="2" charset="-122"/>
              </a:rPr>
              <a:t>、写文章</a:t>
            </a:r>
            <a:endParaRPr lang="zh-CN" altLang="en-US" sz="28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867" y="1603583"/>
            <a:ext cx="764857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350" y="2308412"/>
            <a:ext cx="67437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651459" y="628650"/>
            <a:ext cx="10889078" cy="5893174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14975" y="43875"/>
            <a:ext cx="276204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主要代码解读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="" xmlns:a16="http://schemas.microsoft.com/office/drawing/2014/main" id="{7C88BD17-4C63-4434-92B7-C34F5299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55" y="1961531"/>
            <a:ext cx="2460625" cy="2644003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7147" y="4959964"/>
            <a:ext cx="2160905" cy="2644140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859" y="1622612"/>
            <a:ext cx="473392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523" y="807736"/>
            <a:ext cx="2264515" cy="432875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r>
              <a:rPr lang="en-US" altLang="zh-CN" sz="2800" dirty="0">
                <a:latin typeface="华文行楷" pitchFamily="2" charset="-122"/>
                <a:ea typeface="华文行楷" pitchFamily="2" charset="-122"/>
              </a:rPr>
              <a:t>4</a:t>
            </a:r>
            <a:r>
              <a:rPr lang="zh-CN" altLang="en-US" sz="2800" dirty="0" smtClean="0">
                <a:latin typeface="华文行楷" pitchFamily="2" charset="-122"/>
                <a:ea typeface="华文行楷" pitchFamily="2" charset="-122"/>
              </a:rPr>
              <a:t>、文章评论</a:t>
            </a:r>
            <a:endParaRPr lang="zh-CN" altLang="en-US" sz="28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08" y="1090909"/>
            <a:ext cx="641985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1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="" xmlns:a16="http://schemas.microsoft.com/office/drawing/2014/main" id="{4ED84D88-1306-486A-8695-95901B941D3E}"/>
              </a:ext>
            </a:extLst>
          </p:cNvPr>
          <p:cNvSpPr/>
          <p:nvPr/>
        </p:nvSpPr>
        <p:spPr>
          <a:xfrm flipH="1" flipV="1">
            <a:off x="1175449" y="1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="" xmlns:a16="http://schemas.microsoft.com/office/drawing/2014/main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C37EB06C-B73A-4AC2-BF1D-C412B71FDCDE}"/>
              </a:ext>
            </a:extLst>
          </p:cNvPr>
          <p:cNvSpPr txBox="1"/>
          <p:nvPr/>
        </p:nvSpPr>
        <p:spPr>
          <a:xfrm>
            <a:off x="4714975" y="43875"/>
            <a:ext cx="2762046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itchFamily="2" charset="-122"/>
                <a:ea typeface="华文行楷" pitchFamily="2" charset="-122"/>
              </a:rPr>
              <a:t>主要代码解读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0" name="Rectangle 21">
            <a:extLst>
              <a:ext uri="{FF2B5EF4-FFF2-40B4-BE49-F238E27FC236}">
                <a16:creationId xmlns="" xmlns:a16="http://schemas.microsoft.com/office/drawing/2014/main" id="{7C88BD17-4C63-4434-92B7-C34F5299C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55" y="1961531"/>
            <a:ext cx="2460625" cy="2644003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20" name="矩形: 圆角 3">
            <a:extLst>
              <a:ext uri="{FF2B5EF4-FFF2-40B4-BE49-F238E27FC236}">
                <a16:creationId xmlns="" xmlns:a16="http://schemas.microsoft.com/office/drawing/2014/main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889078" cy="5893174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89" y="2007785"/>
            <a:ext cx="9909862" cy="313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3">
            <a:extLst>
              <a:ext uri="{FF2B5EF4-FFF2-40B4-BE49-F238E27FC236}">
                <a16:creationId xmlns="" xmlns:a16="http://schemas.microsoft.com/office/drawing/2014/main" id="{96F1E466-2892-414A-B64D-23A6D2C44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655" y="1065010"/>
            <a:ext cx="4331159" cy="432875"/>
          </a:xfrm>
          <a:prstGeom prst="rect">
            <a:avLst/>
          </a:prstGeom>
          <a:solidFill>
            <a:srgbClr val="F6E2E3">
              <a:alpha val="20000"/>
            </a:srgbClr>
          </a:solidFill>
          <a:ln>
            <a:noFill/>
          </a:ln>
        </p:spPr>
        <p:txBody>
          <a:bodyPr/>
          <a:lstStyle/>
          <a:p>
            <a:r>
              <a:rPr lang="en-US" altLang="zh-CN" sz="2800" dirty="0" smtClean="0">
                <a:latin typeface="华文行楷" pitchFamily="2" charset="-122"/>
                <a:ea typeface="华文行楷" pitchFamily="2" charset="-122"/>
              </a:rPr>
              <a:t>5</a:t>
            </a:r>
            <a:r>
              <a:rPr lang="zh-CN" altLang="en-US" sz="2800" dirty="0" smtClean="0">
                <a:latin typeface="华文行楷" pitchFamily="2" charset="-122"/>
                <a:ea typeface="华文行楷" pitchFamily="2" charset="-122"/>
              </a:rPr>
              <a:t>、只显示审核通过的文章</a:t>
            </a:r>
            <a:endParaRPr lang="zh-CN" altLang="en-US" sz="28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2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7146775E-F744-48CE-B329-CB0A24DF96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 rot="5400000">
            <a:off x="395506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2D60792-E08F-46D2-9E8C-DF5DFB2E1156}"/>
              </a:ext>
            </a:extLst>
          </p:cNvPr>
          <p:cNvSpPr txBox="1"/>
          <p:nvPr/>
        </p:nvSpPr>
        <p:spPr>
          <a:xfrm>
            <a:off x="3849138" y="2853161"/>
            <a:ext cx="4797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ADDDEB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感谢观看</a:t>
            </a:r>
            <a:endParaRPr lang="zh-CN" altLang="en-US" sz="66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ADDDEB"/>
              </a:solidFill>
              <a:latin typeface="字魂27号-布丁体" panose="00000500000000000000" pitchFamily="2" charset="-122"/>
              <a:ea typeface="字魂27号-布丁体" panose="00000500000000000000" pitchFamily="2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280565" y="1023116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10389395" y="1333667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10803463" y="119564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1901002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1901002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1898128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10803463" y="2174854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9835236" y="1101881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0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52F0D4C-3FCD-4278-83E8-247B1EDC4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>
            <a:off x="346660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7CB140EC-8220-4434-A85E-4A9D031E8D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4F63E51F-47DC-43BD-8C1C-1C9B01141D16}"/>
              </a:ext>
            </a:extLst>
          </p:cNvPr>
          <p:cNvSpPr/>
          <p:nvPr/>
        </p:nvSpPr>
        <p:spPr>
          <a:xfrm>
            <a:off x="5723926" y="2047514"/>
            <a:ext cx="1362674" cy="900342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6A62D7E-1635-4BCC-BB2A-6DF8E37FB477}"/>
              </a:ext>
            </a:extLst>
          </p:cNvPr>
          <p:cNvSpPr/>
          <p:nvPr/>
        </p:nvSpPr>
        <p:spPr>
          <a:xfrm>
            <a:off x="4739136" y="3670963"/>
            <a:ext cx="3617073" cy="900246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54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项目展示</a:t>
            </a:r>
            <a:endParaRPr sz="54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5C96B1E3-63BB-4D34-9AF0-1B807CFE03EB}"/>
              </a:ext>
            </a:extLst>
          </p:cNvPr>
          <p:cNvSpPr txBox="1"/>
          <p:nvPr/>
        </p:nvSpPr>
        <p:spPr>
          <a:xfrm>
            <a:off x="5897430" y="2024526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8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52F0D4C-3FCD-4278-83E8-247B1EDC4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>
            <a:off x="346660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7CB140EC-8220-4434-A85E-4A9D031E8D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4F63E51F-47DC-43BD-8C1C-1C9B01141D16}"/>
              </a:ext>
            </a:extLst>
          </p:cNvPr>
          <p:cNvSpPr/>
          <p:nvPr/>
        </p:nvSpPr>
        <p:spPr>
          <a:xfrm>
            <a:off x="5723926" y="2047514"/>
            <a:ext cx="1362674" cy="900342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6A62D7E-1635-4BCC-BB2A-6DF8E37FB477}"/>
              </a:ext>
            </a:extLst>
          </p:cNvPr>
          <p:cNvSpPr/>
          <p:nvPr/>
        </p:nvSpPr>
        <p:spPr>
          <a:xfrm>
            <a:off x="4706808" y="3570723"/>
            <a:ext cx="3396905" cy="900246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54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开发过程</a:t>
            </a:r>
            <a:endParaRPr sz="54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5C96B1E3-63BB-4D34-9AF0-1B807CFE03EB}"/>
              </a:ext>
            </a:extLst>
          </p:cNvPr>
          <p:cNvSpPr txBox="1"/>
          <p:nvPr/>
        </p:nvSpPr>
        <p:spPr>
          <a:xfrm>
            <a:off x="5897430" y="2024526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02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0852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>
            <a:off x="0" y="1065010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1403377" y="932942"/>
            <a:ext cx="397754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开发的主要时间节点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07C98BA6-E4F7-40AC-906A-B128328E5796}"/>
              </a:ext>
            </a:extLst>
          </p:cNvPr>
          <p:cNvGrpSpPr/>
          <p:nvPr/>
        </p:nvGrpSpPr>
        <p:grpSpPr>
          <a:xfrm>
            <a:off x="1278309" y="2041079"/>
            <a:ext cx="1036860" cy="3547338"/>
            <a:chOff x="562575" y="1083772"/>
            <a:chExt cx="1036860" cy="3547338"/>
          </a:xfrm>
          <a:solidFill>
            <a:srgbClr val="F6E2E3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D5283247-90A3-4A58-921C-53B6C6A98866}"/>
                </a:ext>
              </a:extLst>
            </p:cNvPr>
            <p:cNvGrpSpPr/>
            <p:nvPr/>
          </p:nvGrpSpPr>
          <p:grpSpPr>
            <a:xfrm>
              <a:off x="562575" y="1083772"/>
              <a:ext cx="990602" cy="3506894"/>
              <a:chOff x="751904" y="1267983"/>
              <a:chExt cx="1323980" cy="4687107"/>
            </a:xfrm>
            <a:grpFill/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xmlns="" id="{7CF2F8E6-195A-447A-ADF7-7257790ACB6B}"/>
                  </a:ext>
                </a:extLst>
              </p:cNvPr>
              <p:cNvCxnSpPr/>
              <p:nvPr/>
            </p:nvCxnSpPr>
            <p:spPr>
              <a:xfrm>
                <a:off x="1414232" y="1267983"/>
                <a:ext cx="0" cy="3358031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xmlns="" id="{FE26E02B-8CF8-4B25-A773-1D0254A8935B}"/>
                  </a:ext>
                </a:extLst>
              </p:cNvPr>
              <p:cNvSpPr/>
              <p:nvPr/>
            </p:nvSpPr>
            <p:spPr>
              <a:xfrm>
                <a:off x="751904" y="4631110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D7AB4D23-102A-46BA-97B4-8709D347FF49}"/>
                </a:ext>
              </a:extLst>
            </p:cNvPr>
            <p:cNvGrpSpPr/>
            <p:nvPr/>
          </p:nvGrpSpPr>
          <p:grpSpPr>
            <a:xfrm>
              <a:off x="608833" y="3733024"/>
              <a:ext cx="990602" cy="898086"/>
              <a:chOff x="608833" y="3733024"/>
              <a:chExt cx="990602" cy="898086"/>
            </a:xfrm>
            <a:grpFill/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xmlns="" id="{302942B1-74E9-4270-AF04-C11889BA8D51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15" name="文本框 24">
                <a:extLst>
                  <a:ext uri="{FF2B5EF4-FFF2-40B4-BE49-F238E27FC236}">
                    <a16:creationId xmlns:a16="http://schemas.microsoft.com/office/drawing/2014/main" xmlns="" id="{C0BE40F8-D49B-448E-9B04-E181A12CA5D0}"/>
                  </a:ext>
                </a:extLst>
              </p:cNvPr>
              <p:cNvSpPr txBox="1"/>
              <p:nvPr/>
            </p:nvSpPr>
            <p:spPr>
              <a:xfrm>
                <a:off x="608834" y="4007820"/>
                <a:ext cx="99060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三月初</a:t>
                </a:r>
              </a:p>
            </p:txBody>
          </p:sp>
        </p:grp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66508526-B8CB-465D-B206-83628BE40018}"/>
              </a:ext>
            </a:extLst>
          </p:cNvPr>
          <p:cNvCxnSpPr>
            <a:cxnSpLocks/>
          </p:cNvCxnSpPr>
          <p:nvPr/>
        </p:nvCxnSpPr>
        <p:spPr>
          <a:xfrm>
            <a:off x="715734" y="2041031"/>
            <a:ext cx="1076052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7AFDFD2C-641C-499A-AA78-7B1A9EAC0ED4}"/>
              </a:ext>
            </a:extLst>
          </p:cNvPr>
          <p:cNvGrpSpPr/>
          <p:nvPr/>
        </p:nvGrpSpPr>
        <p:grpSpPr>
          <a:xfrm>
            <a:off x="2769831" y="2040984"/>
            <a:ext cx="990602" cy="2305178"/>
            <a:chOff x="1613160" y="1083724"/>
            <a:chExt cx="990602" cy="2305178"/>
          </a:xfrm>
          <a:solidFill>
            <a:srgbClr val="ADDDEB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xmlns="" id="{7589E13E-A9D8-46DF-8146-2174E361C881}"/>
                </a:ext>
              </a:extLst>
            </p:cNvPr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  <a:grpFill/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xmlns="" id="{836E8DDA-4283-4E4E-8EB2-C553B62DF577}"/>
                  </a:ext>
                </a:extLst>
              </p:cNvPr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弧形 27">
                <a:extLst>
                  <a:ext uri="{FF2B5EF4-FFF2-40B4-BE49-F238E27FC236}">
                    <a16:creationId xmlns:a16="http://schemas.microsoft.com/office/drawing/2014/main" xmlns="" id="{72533104-BB05-4FC1-B3BB-C4951F447FF8}"/>
                  </a:ext>
                </a:extLst>
              </p:cNvPr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xmlns="" id="{8F95E0B3-D9DC-45CD-A7C2-D077CB3626C8}"/>
                </a:ext>
              </a:extLst>
            </p:cNvPr>
            <p:cNvGrpSpPr/>
            <p:nvPr/>
          </p:nvGrpSpPr>
          <p:grpSpPr>
            <a:xfrm>
              <a:off x="1659417" y="2490816"/>
              <a:ext cx="904203" cy="898086"/>
              <a:chOff x="608833" y="3733024"/>
              <a:chExt cx="904203" cy="898086"/>
            </a:xfrm>
            <a:grpFill/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xmlns="" id="{F1938BEE-78B1-45D1-899E-90827F86C1F8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文本框 24">
                <a:extLst>
                  <a:ext uri="{FF2B5EF4-FFF2-40B4-BE49-F238E27FC236}">
                    <a16:creationId xmlns:a16="http://schemas.microsoft.com/office/drawing/2014/main" xmlns="" id="{3CFE009B-5E39-4C42-9809-1C0708E7401C}"/>
                  </a:ext>
                </a:extLst>
              </p:cNvPr>
              <p:cNvSpPr txBox="1"/>
              <p:nvPr/>
            </p:nvSpPr>
            <p:spPr>
              <a:xfrm>
                <a:off x="624651" y="4058528"/>
                <a:ext cx="88838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三</a:t>
                </a:r>
                <a:r>
                  <a:rPr lang="en-US" altLang="zh-CN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-</a:t>
                </a:r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四月</a:t>
                </a:r>
              </a:p>
            </p:txBody>
          </p: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053AE7BA-B4B7-475E-BDA5-590F9B647712}"/>
              </a:ext>
            </a:extLst>
          </p:cNvPr>
          <p:cNvGrpSpPr/>
          <p:nvPr/>
        </p:nvGrpSpPr>
        <p:grpSpPr>
          <a:xfrm>
            <a:off x="4390321" y="2031617"/>
            <a:ext cx="990602" cy="2831795"/>
            <a:chOff x="2756355" y="1083724"/>
            <a:chExt cx="990602" cy="2831795"/>
          </a:xfrm>
          <a:solidFill>
            <a:srgbClr val="F6E2E3"/>
          </a:solidFill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xmlns="" id="{8A5A9515-86B6-4DBA-A61E-CA705B6FAC2F}"/>
                </a:ext>
              </a:extLst>
            </p:cNvPr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  <a:grpFill/>
          </p:grpSpPr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xmlns="" id="{C8900380-1E8A-491D-BEB8-EB5551889AD7}"/>
                  </a:ext>
                </a:extLst>
              </p:cNvPr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弧形 34">
                <a:extLst>
                  <a:ext uri="{FF2B5EF4-FFF2-40B4-BE49-F238E27FC236}">
                    <a16:creationId xmlns:a16="http://schemas.microsoft.com/office/drawing/2014/main" xmlns="" id="{76C23F4E-1599-4E4B-8B70-BFA2141A9BBC}"/>
                  </a:ext>
                </a:extLst>
              </p:cNvPr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xmlns="" id="{F1066697-1884-4713-BACB-7EC430267A95}"/>
                </a:ext>
              </a:extLst>
            </p:cNvPr>
            <p:cNvGrpSpPr/>
            <p:nvPr/>
          </p:nvGrpSpPr>
          <p:grpSpPr>
            <a:xfrm>
              <a:off x="2802612" y="3017433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xmlns="" id="{6989B6A2-5648-4D21-BFF8-5410EF0AD7A8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8AC90BFA-F64A-4C25-9E96-897202DA8FF3}"/>
                  </a:ext>
                </a:extLst>
              </p:cNvPr>
              <p:cNvSpPr txBox="1"/>
              <p:nvPr/>
            </p:nvSpPr>
            <p:spPr>
              <a:xfrm>
                <a:off x="657513" y="4031741"/>
                <a:ext cx="800219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四月底</a:t>
                </a:r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0938F024-49F1-41D0-B703-76A8E18574FD}"/>
              </a:ext>
            </a:extLst>
          </p:cNvPr>
          <p:cNvGrpSpPr/>
          <p:nvPr/>
        </p:nvGrpSpPr>
        <p:grpSpPr>
          <a:xfrm>
            <a:off x="6149885" y="2031617"/>
            <a:ext cx="1013170" cy="1924572"/>
            <a:chOff x="3801535" y="1092861"/>
            <a:chExt cx="1013170" cy="1924572"/>
          </a:xfrm>
          <a:solidFill>
            <a:srgbClr val="ADDDEB"/>
          </a:solidFill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xmlns="" id="{C1A763BE-5C50-4A0C-8C52-77173D37D66C}"/>
                </a:ext>
              </a:extLst>
            </p:cNvPr>
            <p:cNvGrpSpPr/>
            <p:nvPr/>
          </p:nvGrpSpPr>
          <p:grpSpPr>
            <a:xfrm>
              <a:off x="3801535" y="1092861"/>
              <a:ext cx="990602" cy="1872126"/>
              <a:chOff x="5080905" y="1263803"/>
              <a:chExt cx="1323980" cy="2502173"/>
            </a:xfrm>
            <a:grpFill/>
          </p:grpSpPr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xmlns="" id="{6E78247F-E484-4246-BAC4-B3D52F5FDC50}"/>
                  </a:ext>
                </a:extLst>
              </p:cNvPr>
              <p:cNvCxnSpPr/>
              <p:nvPr/>
            </p:nvCxnSpPr>
            <p:spPr>
              <a:xfrm>
                <a:off x="5743233" y="1263803"/>
                <a:ext cx="0" cy="1173097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弧形 41">
                <a:extLst>
                  <a:ext uri="{FF2B5EF4-FFF2-40B4-BE49-F238E27FC236}">
                    <a16:creationId xmlns:a16="http://schemas.microsoft.com/office/drawing/2014/main" xmlns="" id="{69102DD5-BC4F-4437-92CD-7C2ED313408A}"/>
                  </a:ext>
                </a:extLst>
              </p:cNvPr>
              <p:cNvSpPr/>
              <p:nvPr/>
            </p:nvSpPr>
            <p:spPr>
              <a:xfrm>
                <a:off x="5080905" y="2441996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xmlns="" id="{498FD276-CC3B-4431-B5D4-2BD224705D9D}"/>
                </a:ext>
              </a:extLst>
            </p:cNvPr>
            <p:cNvGrpSpPr/>
            <p:nvPr/>
          </p:nvGrpSpPr>
          <p:grpSpPr>
            <a:xfrm>
              <a:off x="3809302" y="2119347"/>
              <a:ext cx="1005403" cy="898086"/>
              <a:chOff x="570343" y="3733024"/>
              <a:chExt cx="1005403" cy="898086"/>
            </a:xfrm>
            <a:grpFill/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xmlns="" id="{DAEF3CBD-89BD-4D0A-8CC3-368DAD902B0A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xmlns="" id="{3564186E-5DB7-4741-B561-41F0A8456CF0}"/>
                  </a:ext>
                </a:extLst>
              </p:cNvPr>
              <p:cNvSpPr txBox="1"/>
              <p:nvPr/>
            </p:nvSpPr>
            <p:spPr>
              <a:xfrm>
                <a:off x="570343" y="4020609"/>
                <a:ext cx="10054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五月中旬</a:t>
                </a: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xmlns="" id="{F11A96A1-BF2C-4F61-B746-7480CA42EA84}"/>
              </a:ext>
            </a:extLst>
          </p:cNvPr>
          <p:cNvGrpSpPr/>
          <p:nvPr/>
        </p:nvGrpSpPr>
        <p:grpSpPr>
          <a:xfrm>
            <a:off x="7840139" y="2050446"/>
            <a:ext cx="990602" cy="2831795"/>
            <a:chOff x="2756355" y="1083724"/>
            <a:chExt cx="990602" cy="2831795"/>
          </a:xfrm>
          <a:solidFill>
            <a:srgbClr val="F6E2E3"/>
          </a:solidFill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xmlns="" id="{310F6A26-A09A-49BE-9057-701962CF5CDD}"/>
                </a:ext>
              </a:extLst>
            </p:cNvPr>
            <p:cNvGrpSpPr/>
            <p:nvPr/>
          </p:nvGrpSpPr>
          <p:grpSpPr>
            <a:xfrm>
              <a:off x="2756355" y="1083724"/>
              <a:ext cx="990602" cy="2774344"/>
              <a:chOff x="3683979" y="1267920"/>
              <a:chExt cx="1323980" cy="3708024"/>
            </a:xfrm>
            <a:grpFill/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xmlns="" id="{39413D07-DBEC-4F81-A0D8-F6A5B798DE10}"/>
                  </a:ext>
                </a:extLst>
              </p:cNvPr>
              <p:cNvCxnSpPr/>
              <p:nvPr/>
            </p:nvCxnSpPr>
            <p:spPr>
              <a:xfrm>
                <a:off x="4346307" y="1267920"/>
                <a:ext cx="0" cy="2378948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弧形 58">
                <a:extLst>
                  <a:ext uri="{FF2B5EF4-FFF2-40B4-BE49-F238E27FC236}">
                    <a16:creationId xmlns:a16="http://schemas.microsoft.com/office/drawing/2014/main" xmlns="" id="{EE45EDFE-13DE-4825-8112-0D5C06D809E7}"/>
                  </a:ext>
                </a:extLst>
              </p:cNvPr>
              <p:cNvSpPr/>
              <p:nvPr/>
            </p:nvSpPr>
            <p:spPr>
              <a:xfrm>
                <a:off x="3683979" y="3651964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8EEFE0E0-1D86-4927-8921-657CD052C66F}"/>
                </a:ext>
              </a:extLst>
            </p:cNvPr>
            <p:cNvGrpSpPr/>
            <p:nvPr/>
          </p:nvGrpSpPr>
          <p:grpSpPr>
            <a:xfrm>
              <a:off x="2802612" y="3017433"/>
              <a:ext cx="898087" cy="898086"/>
              <a:chOff x="608833" y="3733024"/>
              <a:chExt cx="898087" cy="898086"/>
            </a:xfrm>
            <a:grpFill/>
          </p:grpSpPr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xmlns="" id="{836EEBDD-E678-4BCA-A717-CD18A55341F2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xmlns="" id="{74F7FC10-3CBC-465E-9907-C08FAC9F353F}"/>
                  </a:ext>
                </a:extLst>
              </p:cNvPr>
              <p:cNvSpPr txBox="1"/>
              <p:nvPr/>
            </p:nvSpPr>
            <p:spPr>
              <a:xfrm>
                <a:off x="657513" y="4031741"/>
                <a:ext cx="800219" cy="33855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五月底</a:t>
                </a:r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xmlns="" id="{13284D8B-ED27-4FFC-8EF5-98DC33683CF8}"/>
              </a:ext>
            </a:extLst>
          </p:cNvPr>
          <p:cNvGrpSpPr/>
          <p:nvPr/>
        </p:nvGrpSpPr>
        <p:grpSpPr>
          <a:xfrm>
            <a:off x="9577159" y="2055456"/>
            <a:ext cx="1033886" cy="2227416"/>
            <a:chOff x="1613160" y="1083724"/>
            <a:chExt cx="1033886" cy="2305178"/>
          </a:xfrm>
          <a:solidFill>
            <a:srgbClr val="ADDDEB"/>
          </a:solidFill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xmlns="" id="{2373A31C-6E52-46AB-B4F6-9E4B7E3DD009}"/>
                </a:ext>
              </a:extLst>
            </p:cNvPr>
            <p:cNvGrpSpPr/>
            <p:nvPr/>
          </p:nvGrpSpPr>
          <p:grpSpPr>
            <a:xfrm>
              <a:off x="1613160" y="1083724"/>
              <a:ext cx="990602" cy="2227897"/>
              <a:chOff x="2156053" y="1267920"/>
              <a:chExt cx="1323980" cy="2977675"/>
            </a:xfrm>
            <a:grpFill/>
          </p:grpSpPr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xmlns="" id="{CB8DBA7D-F98F-47EC-853C-DE4CD2F274EC}"/>
                  </a:ext>
                </a:extLst>
              </p:cNvPr>
              <p:cNvCxnSpPr/>
              <p:nvPr/>
            </p:nvCxnSpPr>
            <p:spPr>
              <a:xfrm>
                <a:off x="2818381" y="1267920"/>
                <a:ext cx="0" cy="1648599"/>
              </a:xfrm>
              <a:prstGeom prst="line">
                <a:avLst/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弧形 65">
                <a:extLst>
                  <a:ext uri="{FF2B5EF4-FFF2-40B4-BE49-F238E27FC236}">
                    <a16:creationId xmlns:a16="http://schemas.microsoft.com/office/drawing/2014/main" xmlns="" id="{3500C8B2-B3FB-4DFB-8527-374A69A0DEF8}"/>
                  </a:ext>
                </a:extLst>
              </p:cNvPr>
              <p:cNvSpPr/>
              <p:nvPr/>
            </p:nvSpPr>
            <p:spPr>
              <a:xfrm>
                <a:off x="2156053" y="2921615"/>
                <a:ext cx="1323980" cy="1323980"/>
              </a:xfrm>
              <a:prstGeom prst="arc">
                <a:avLst>
                  <a:gd name="adj1" fmla="val 12935667"/>
                  <a:gd name="adj2" fmla="val 19476206"/>
                </a:avLst>
              </a:prstGeom>
              <a:grp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xmlns="" id="{416A0D36-72B5-4654-90CC-8CA983518B8D}"/>
                </a:ext>
              </a:extLst>
            </p:cNvPr>
            <p:cNvGrpSpPr/>
            <p:nvPr/>
          </p:nvGrpSpPr>
          <p:grpSpPr>
            <a:xfrm>
              <a:off x="1641643" y="2490816"/>
              <a:ext cx="1005403" cy="898086"/>
              <a:chOff x="591059" y="3733024"/>
              <a:chExt cx="1005403" cy="898086"/>
            </a:xfrm>
            <a:grpFill/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xmlns="" id="{7AC7B50E-0FFC-4A16-8168-BE3C8C1C6556}"/>
                  </a:ext>
                </a:extLst>
              </p:cNvPr>
              <p:cNvSpPr/>
              <p:nvPr/>
            </p:nvSpPr>
            <p:spPr>
              <a:xfrm>
                <a:off x="608833" y="3733024"/>
                <a:ext cx="898087" cy="898086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accent2"/>
                  </a:solidFill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64" name="文本框 24">
                <a:extLst>
                  <a:ext uri="{FF2B5EF4-FFF2-40B4-BE49-F238E27FC236}">
                    <a16:creationId xmlns:a16="http://schemas.microsoft.com/office/drawing/2014/main" xmlns="" id="{1ECE76CE-EBF3-468E-9761-8D85315F25EB}"/>
                  </a:ext>
                </a:extLst>
              </p:cNvPr>
              <p:cNvSpPr txBox="1"/>
              <p:nvPr/>
            </p:nvSpPr>
            <p:spPr>
              <a:xfrm>
                <a:off x="591059" y="4041070"/>
                <a:ext cx="1005403" cy="350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>
                    <a:latin typeface="字魂58号-创中黑" panose="00000500000000000000" pitchFamily="2" charset="-122"/>
                    <a:ea typeface="字魂58号-创中黑" panose="00000500000000000000" pitchFamily="2" charset="-122"/>
                  </a:rPr>
                  <a:t>六月上旬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40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>
            <a:off x="0" y="1065010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C37EB06C-B73A-4AC2-BF1D-C412B71FDCDE}"/>
              </a:ext>
            </a:extLst>
          </p:cNvPr>
          <p:cNvSpPr txBox="1"/>
          <p:nvPr/>
        </p:nvSpPr>
        <p:spPr>
          <a:xfrm>
            <a:off x="3687459" y="986443"/>
            <a:ext cx="393707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三月初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-</a:t>
            </a: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rPr>
              <a:t>确定选题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C65755F4-34DC-44BF-942F-B7A397F34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0" y="1263957"/>
            <a:ext cx="2484532" cy="413335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305487A0-489F-41FB-AA9F-CEA59AD6B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12" y="191197"/>
            <a:ext cx="2438996" cy="666496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A99F7105-223E-4FDC-93B2-C8A400C3BF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946" y="-1843"/>
            <a:ext cx="2959170" cy="6858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DE11E48D-7DAA-4B44-820B-59721E835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42" y="-1843"/>
            <a:ext cx="3198645" cy="6858000"/>
          </a:xfrm>
          <a:prstGeom prst="rect">
            <a:avLst/>
          </a:prstGeom>
        </p:spPr>
      </p:pic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1CC7A534-06EE-4D47-A885-64B0D2438FD5}"/>
              </a:ext>
            </a:extLst>
          </p:cNvPr>
          <p:cNvGrpSpPr/>
          <p:nvPr/>
        </p:nvGrpSpPr>
        <p:grpSpPr>
          <a:xfrm>
            <a:off x="4198677" y="2638071"/>
            <a:ext cx="3794645" cy="1812587"/>
            <a:chOff x="4623471" y="2932133"/>
            <a:chExt cx="2920454" cy="993734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xmlns="" id="{9574DDAD-BD5C-42C4-B199-30B9A550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8074" y="2932133"/>
              <a:ext cx="2895851" cy="993734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xmlns="" id="{472CC6B3-7D9B-4C24-BD63-E3A8D8F59158}"/>
                </a:ext>
              </a:extLst>
            </p:cNvPr>
            <p:cNvSpPr txBox="1"/>
            <p:nvPr/>
          </p:nvSpPr>
          <p:spPr>
            <a:xfrm>
              <a:off x="4623471" y="3150586"/>
              <a:ext cx="2920454" cy="556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选题确定</a:t>
              </a:r>
              <a:endParaRPr lang="en-US" altLang="zh-CN" sz="2800" b="1" dirty="0"/>
            </a:p>
            <a:p>
              <a:pPr algn="ctr"/>
              <a:r>
                <a:rPr lang="zh-CN" altLang="en-US" sz="3200" b="1" dirty="0"/>
                <a:t>学习成果分享平台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35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>
            <a:off x="0" y="1065010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4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F73D9F8-38F0-4873-BB8E-2023D941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384" y="1772015"/>
            <a:ext cx="4964863" cy="3313970"/>
          </a:xfrm>
          <a:prstGeom prst="rect">
            <a:avLst/>
          </a:prstGeom>
        </p:spPr>
      </p:pic>
      <p:grpSp>
        <p:nvGrpSpPr>
          <p:cNvPr id="11" name="Group 24">
            <a:extLst>
              <a:ext uri="{FF2B5EF4-FFF2-40B4-BE49-F238E27FC236}">
                <a16:creationId xmlns:a16="http://schemas.microsoft.com/office/drawing/2014/main" xmlns="" id="{6A9D732F-6A2E-42B8-B3EA-04EF5E2E53AF}"/>
              </a:ext>
            </a:extLst>
          </p:cNvPr>
          <p:cNvGrpSpPr/>
          <p:nvPr/>
        </p:nvGrpSpPr>
        <p:grpSpPr bwMode="auto">
          <a:xfrm>
            <a:off x="1865331" y="3759932"/>
            <a:ext cx="2944684" cy="1169077"/>
            <a:chOff x="427" y="2769"/>
            <a:chExt cx="1925" cy="1002"/>
          </a:xfrm>
        </p:grpSpPr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xmlns="" id="{6981CAB8-788E-40D2-9E15-D4FAD4298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769"/>
              <a:ext cx="1736" cy="5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4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月底</a:t>
              </a:r>
            </a:p>
          </p:txBody>
        </p:sp>
        <p:sp>
          <p:nvSpPr>
            <p:cNvPr id="13" name="矩形 10">
              <a:extLst>
                <a:ext uri="{FF2B5EF4-FFF2-40B4-BE49-F238E27FC236}">
                  <a16:creationId xmlns:a16="http://schemas.microsoft.com/office/drawing/2014/main" xmlns="" id="{EF9AB109-6CC2-4CB6-9250-FBD135432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3164"/>
              <a:ext cx="1877" cy="6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l" defTabSz="0">
                <a:tabLst>
                  <a:tab pos="998220" algn="l"/>
                </a:tabLst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开始着手准备编程、学习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Django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27号-布丁体" panose="00000500000000000000" charset="-122"/>
                <a:ea typeface="字魂27号-布丁体" panose="00000500000000000000" charset="-122"/>
              </a:endParaRP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xmlns="" id="{7BDF6AA2-4B77-4B17-97C1-C36858ECB976}"/>
              </a:ext>
            </a:extLst>
          </p:cNvPr>
          <p:cNvGrpSpPr/>
          <p:nvPr/>
        </p:nvGrpSpPr>
        <p:grpSpPr bwMode="auto">
          <a:xfrm>
            <a:off x="1865331" y="2059395"/>
            <a:ext cx="2973749" cy="1169076"/>
            <a:chOff x="427" y="2769"/>
            <a:chExt cx="1944" cy="100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F1B41BB6-EFF6-451F-B93C-4DA3B0C23F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" y="2769"/>
              <a:ext cx="1736" cy="5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3-4</a:t>
              </a:r>
              <a:r>
                <a:rPr lang="zh-CN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  <a:cs typeface="Arial" panose="020B0604020202020204" pitchFamily="34" charset="0"/>
                </a:rPr>
                <a:t>月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FE7CDFA5-C2C4-4EE2-9CF3-4171B0CAC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" y="3164"/>
              <a:ext cx="1896" cy="6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0">
                <a:tabLst>
                  <a:tab pos="998220" algn="l"/>
                </a:tabLst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27号-布丁体" panose="00000500000000000000" charset="-122"/>
                  <a:ea typeface="字魂27号-布丁体" panose="00000500000000000000" charset="-122"/>
                </a:rPr>
                <a:t>做需求分析，跟随老师的进度学习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4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>
            <a:extLst>
              <a:ext uri="{FF2B5EF4-FFF2-40B4-BE49-F238E27FC236}">
                <a16:creationId xmlns:a16="http://schemas.microsoft.com/office/drawing/2014/main" xmlns="" id="{4ED84D88-1306-486A-8695-95901B941D3E}"/>
              </a:ext>
            </a:extLst>
          </p:cNvPr>
          <p:cNvSpPr/>
          <p:nvPr/>
        </p:nvSpPr>
        <p:spPr>
          <a:xfrm>
            <a:off x="0" y="1065010"/>
            <a:ext cx="11016551" cy="5792989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466571E5-95D8-47E4-9066-10D201D95179}"/>
              </a:ext>
            </a:extLst>
          </p:cNvPr>
          <p:cNvSpPr/>
          <p:nvPr/>
        </p:nvSpPr>
        <p:spPr>
          <a:xfrm>
            <a:off x="715733" y="746168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D2C064BC-4F19-4498-9B8A-AAB5B911457D}"/>
              </a:ext>
            </a:extLst>
          </p:cNvPr>
          <p:cNvSpPr/>
          <p:nvPr/>
        </p:nvSpPr>
        <p:spPr>
          <a:xfrm>
            <a:off x="943662" y="833223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BB29152F-73C0-4E1F-B79E-F71641D304C4}"/>
              </a:ext>
            </a:extLst>
          </p:cNvPr>
          <p:cNvSpPr/>
          <p:nvPr/>
        </p:nvSpPr>
        <p:spPr>
          <a:xfrm>
            <a:off x="11016551" y="833223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4C0AD194-29E0-4A8E-8ECF-ED9C8CCE5ACD}"/>
              </a:ext>
            </a:extLst>
          </p:cNvPr>
          <p:cNvSpPr/>
          <p:nvPr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4CFED81-5C1F-46A0-A322-43988E122457}"/>
              </a:ext>
            </a:extLst>
          </p:cNvPr>
          <p:cNvSpPr/>
          <p:nvPr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rgbClr val="F6E2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xmlns="" id="{D73757C3-7874-4AE8-966F-82312AF2C4C5}"/>
              </a:ext>
            </a:extLst>
          </p:cNvPr>
          <p:cNvGrpSpPr/>
          <p:nvPr/>
        </p:nvGrpSpPr>
        <p:grpSpPr>
          <a:xfrm>
            <a:off x="1495440" y="1362223"/>
            <a:ext cx="2900245" cy="3462629"/>
            <a:chOff x="1495440" y="1362223"/>
            <a:chExt cx="2900245" cy="346262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2B65E3D7-2C74-4C0A-883F-1551DC2A84D3}"/>
                </a:ext>
              </a:extLst>
            </p:cNvPr>
            <p:cNvGrpSpPr/>
            <p:nvPr/>
          </p:nvGrpSpPr>
          <p:grpSpPr>
            <a:xfrm>
              <a:off x="1495440" y="1362223"/>
              <a:ext cx="2900245" cy="3462629"/>
              <a:chOff x="1391862" y="2300919"/>
              <a:chExt cx="2900245" cy="3462629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451C86AE-44FF-42D7-9B22-88BFBBB32142}"/>
                  </a:ext>
                </a:extLst>
              </p:cNvPr>
              <p:cNvSpPr/>
              <p:nvPr/>
            </p:nvSpPr>
            <p:spPr>
              <a:xfrm>
                <a:off x="1391862" y="2300919"/>
                <a:ext cx="2890157" cy="904367"/>
              </a:xfrm>
              <a:prstGeom prst="rect">
                <a:avLst/>
              </a:prstGeom>
              <a:solidFill>
                <a:srgbClr val="F6E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id="{FA82605C-11C2-4739-A952-42DFEF1FB1E2}"/>
                  </a:ext>
                </a:extLst>
              </p:cNvPr>
              <p:cNvSpPr/>
              <p:nvPr/>
            </p:nvSpPr>
            <p:spPr>
              <a:xfrm>
                <a:off x="1401950" y="3206881"/>
                <a:ext cx="2890157" cy="2556667"/>
              </a:xfrm>
              <a:prstGeom prst="rect">
                <a:avLst/>
              </a:prstGeom>
              <a:solidFill>
                <a:srgbClr val="ADDD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Group 24">
                <a:extLst>
                  <a:ext uri="{FF2B5EF4-FFF2-40B4-BE49-F238E27FC236}">
                    <a16:creationId xmlns:a16="http://schemas.microsoft.com/office/drawing/2014/main" xmlns="" id="{10A929CD-FDC8-45A9-AB86-55F10557A68D}"/>
                  </a:ext>
                </a:extLst>
              </p:cNvPr>
              <p:cNvGrpSpPr/>
              <p:nvPr/>
            </p:nvGrpSpPr>
            <p:grpSpPr bwMode="auto">
              <a:xfrm>
                <a:off x="1497704" y="3436896"/>
                <a:ext cx="2594188" cy="1513268"/>
                <a:chOff x="475" y="2931"/>
                <a:chExt cx="1956" cy="1297"/>
              </a:xfrm>
            </p:grpSpPr>
            <p:sp>
              <p:nvSpPr>
                <p:cNvPr id="23" name="文本框 9">
                  <a:extLst>
                    <a:ext uri="{FF2B5EF4-FFF2-40B4-BE49-F238E27FC236}">
                      <a16:creationId xmlns:a16="http://schemas.microsoft.com/office/drawing/2014/main" xmlns="" id="{29AB40B9-2C6D-4E9A-9331-52868E3D39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" y="2931"/>
                  <a:ext cx="1736" cy="4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5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月中旬</a:t>
                  </a:r>
                </a:p>
              </p:txBody>
            </p:sp>
            <p:sp>
              <p:nvSpPr>
                <p:cNvPr id="24" name="矩形 10">
                  <a:extLst>
                    <a:ext uri="{FF2B5EF4-FFF2-40B4-BE49-F238E27FC236}">
                      <a16:creationId xmlns:a16="http://schemas.microsoft.com/office/drawing/2014/main" xmlns="" id="{74BE9DFB-1569-4541-9A64-ADDB304849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" y="3404"/>
                  <a:ext cx="1956" cy="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 defTabSz="0">
                    <a:lnSpc>
                      <a:spcPct val="150000"/>
                    </a:lnSpc>
                    <a:tabLst>
                      <a:tab pos="998220" algn="l"/>
                    </a:tabLst>
                  </a:pP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实现基本的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登录注册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和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发表文章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的功能</a:t>
                  </a:r>
                </a:p>
              </p:txBody>
            </p:sp>
          </p:grpSp>
        </p:grpSp>
        <p:sp>
          <p:nvSpPr>
            <p:cNvPr id="19" name="Freeform 78">
              <a:extLst>
                <a:ext uri="{FF2B5EF4-FFF2-40B4-BE49-F238E27FC236}">
                  <a16:creationId xmlns:a16="http://schemas.microsoft.com/office/drawing/2014/main" xmlns="" id="{7C958CDB-1841-4222-A2DE-9E2F2A8646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6935" y="1650491"/>
              <a:ext cx="539750" cy="446087"/>
            </a:xfrm>
            <a:custGeom>
              <a:avLst/>
              <a:gdLst/>
              <a:ahLst/>
              <a:cxnLst>
                <a:cxn ang="0">
                  <a:pos x="52" y="94"/>
                </a:cxn>
                <a:cxn ang="0">
                  <a:pos x="30" y="115"/>
                </a:cxn>
                <a:cxn ang="0">
                  <a:pos x="3" y="115"/>
                </a:cxn>
                <a:cxn ang="0">
                  <a:pos x="1" y="90"/>
                </a:cxn>
                <a:cxn ang="0">
                  <a:pos x="9" y="65"/>
                </a:cxn>
                <a:cxn ang="0">
                  <a:pos x="22" y="69"/>
                </a:cxn>
                <a:cxn ang="0">
                  <a:pos x="24" y="69"/>
                </a:cxn>
                <a:cxn ang="0">
                  <a:pos x="35" y="56"/>
                </a:cxn>
                <a:cxn ang="0">
                  <a:pos x="50" y="38"/>
                </a:cxn>
                <a:cxn ang="0">
                  <a:pos x="69" y="33"/>
                </a:cxn>
                <a:cxn ang="0">
                  <a:pos x="79" y="41"/>
                </a:cxn>
                <a:cxn ang="0">
                  <a:pos x="105" y="8"/>
                </a:cxn>
                <a:cxn ang="0">
                  <a:pos x="120" y="5"/>
                </a:cxn>
                <a:cxn ang="0">
                  <a:pos x="122" y="20"/>
                </a:cxn>
                <a:cxn ang="0">
                  <a:pos x="126" y="23"/>
                </a:cxn>
                <a:cxn ang="0">
                  <a:pos x="144" y="26"/>
                </a:cxn>
                <a:cxn ang="0">
                  <a:pos x="139" y="35"/>
                </a:cxn>
                <a:cxn ang="0">
                  <a:pos x="124" y="52"/>
                </a:cxn>
                <a:cxn ang="0">
                  <a:pos x="101" y="77"/>
                </a:cxn>
                <a:cxn ang="0">
                  <a:pos x="79" y="81"/>
                </a:cxn>
                <a:cxn ang="0">
                  <a:pos x="59" y="72"/>
                </a:cxn>
                <a:cxn ang="0">
                  <a:pos x="50" y="83"/>
                </a:cxn>
                <a:cxn ang="0">
                  <a:pos x="43" y="90"/>
                </a:cxn>
                <a:cxn ang="0">
                  <a:pos x="116" y="9"/>
                </a:cxn>
                <a:cxn ang="0">
                  <a:pos x="109" y="12"/>
                </a:cxn>
                <a:cxn ang="0">
                  <a:pos x="98" y="27"/>
                </a:cxn>
                <a:cxn ang="0">
                  <a:pos x="93" y="34"/>
                </a:cxn>
                <a:cxn ang="0">
                  <a:pos x="85" y="42"/>
                </a:cxn>
                <a:cxn ang="0">
                  <a:pos x="76" y="49"/>
                </a:cxn>
                <a:cxn ang="0">
                  <a:pos x="72" y="46"/>
                </a:cxn>
                <a:cxn ang="0">
                  <a:pos x="60" y="36"/>
                </a:cxn>
                <a:cxn ang="0">
                  <a:pos x="45" y="53"/>
                </a:cxn>
                <a:cxn ang="0">
                  <a:pos x="25" y="77"/>
                </a:cxn>
                <a:cxn ang="0">
                  <a:pos x="16" y="71"/>
                </a:cxn>
                <a:cxn ang="0">
                  <a:pos x="11" y="70"/>
                </a:cxn>
                <a:cxn ang="0">
                  <a:pos x="7" y="99"/>
                </a:cxn>
                <a:cxn ang="0">
                  <a:pos x="10" y="112"/>
                </a:cxn>
                <a:cxn ang="0">
                  <a:pos x="38" y="108"/>
                </a:cxn>
                <a:cxn ang="0">
                  <a:pos x="48" y="98"/>
                </a:cxn>
                <a:cxn ang="0">
                  <a:pos x="37" y="92"/>
                </a:cxn>
                <a:cxn ang="0">
                  <a:pos x="52" y="71"/>
                </a:cxn>
                <a:cxn ang="0">
                  <a:pos x="71" y="66"/>
                </a:cxn>
                <a:cxn ang="0">
                  <a:pos x="92" y="78"/>
                </a:cxn>
                <a:cxn ang="0">
                  <a:pos x="114" y="57"/>
                </a:cxn>
                <a:cxn ang="0">
                  <a:pos x="126" y="43"/>
                </a:cxn>
                <a:cxn ang="0">
                  <a:pos x="136" y="29"/>
                </a:cxn>
                <a:cxn ang="0">
                  <a:pos x="134" y="26"/>
                </a:cxn>
                <a:cxn ang="0">
                  <a:pos x="117" y="30"/>
                </a:cxn>
                <a:cxn ang="0">
                  <a:pos x="116" y="28"/>
                </a:cxn>
                <a:cxn ang="0">
                  <a:pos x="116" y="22"/>
                </a:cxn>
              </a:cxnLst>
              <a:rect l="0" t="0" r="r" b="b"/>
              <a:pathLst>
                <a:path w="144" h="119">
                  <a:moveTo>
                    <a:pt x="43" y="90"/>
                  </a:moveTo>
                  <a:cubicBezTo>
                    <a:pt x="46" y="91"/>
                    <a:pt x="49" y="92"/>
                    <a:pt x="52" y="94"/>
                  </a:cubicBezTo>
                  <a:cubicBezTo>
                    <a:pt x="56" y="97"/>
                    <a:pt x="55" y="101"/>
                    <a:pt x="52" y="104"/>
                  </a:cubicBezTo>
                  <a:cubicBezTo>
                    <a:pt x="46" y="110"/>
                    <a:pt x="38" y="113"/>
                    <a:pt x="30" y="115"/>
                  </a:cubicBezTo>
                  <a:cubicBezTo>
                    <a:pt x="25" y="117"/>
                    <a:pt x="20" y="118"/>
                    <a:pt x="15" y="118"/>
                  </a:cubicBezTo>
                  <a:cubicBezTo>
                    <a:pt x="11" y="119"/>
                    <a:pt x="6" y="118"/>
                    <a:pt x="3" y="115"/>
                  </a:cubicBezTo>
                  <a:cubicBezTo>
                    <a:pt x="2" y="113"/>
                    <a:pt x="1" y="112"/>
                    <a:pt x="1" y="110"/>
                  </a:cubicBezTo>
                  <a:cubicBezTo>
                    <a:pt x="0" y="104"/>
                    <a:pt x="0" y="97"/>
                    <a:pt x="1" y="90"/>
                  </a:cubicBezTo>
                  <a:cubicBezTo>
                    <a:pt x="2" y="87"/>
                    <a:pt x="1" y="84"/>
                    <a:pt x="2" y="82"/>
                  </a:cubicBezTo>
                  <a:cubicBezTo>
                    <a:pt x="4" y="76"/>
                    <a:pt x="4" y="69"/>
                    <a:pt x="9" y="65"/>
                  </a:cubicBezTo>
                  <a:cubicBezTo>
                    <a:pt x="11" y="62"/>
                    <a:pt x="16" y="61"/>
                    <a:pt x="19" y="64"/>
                  </a:cubicBezTo>
                  <a:cubicBezTo>
                    <a:pt x="20" y="66"/>
                    <a:pt x="21" y="67"/>
                    <a:pt x="22" y="69"/>
                  </a:cubicBezTo>
                  <a:cubicBezTo>
                    <a:pt x="22" y="69"/>
                    <a:pt x="22" y="70"/>
                    <a:pt x="23" y="70"/>
                  </a:cubicBezTo>
                  <a:cubicBezTo>
                    <a:pt x="23" y="70"/>
                    <a:pt x="24" y="69"/>
                    <a:pt x="24" y="69"/>
                  </a:cubicBezTo>
                  <a:cubicBezTo>
                    <a:pt x="24" y="66"/>
                    <a:pt x="27" y="64"/>
                    <a:pt x="28" y="62"/>
                  </a:cubicBezTo>
                  <a:cubicBezTo>
                    <a:pt x="30" y="60"/>
                    <a:pt x="31" y="57"/>
                    <a:pt x="35" y="56"/>
                  </a:cubicBezTo>
                  <a:cubicBezTo>
                    <a:pt x="35" y="52"/>
                    <a:pt x="39" y="51"/>
                    <a:pt x="41" y="48"/>
                  </a:cubicBezTo>
                  <a:cubicBezTo>
                    <a:pt x="43" y="44"/>
                    <a:pt x="47" y="42"/>
                    <a:pt x="50" y="38"/>
                  </a:cubicBezTo>
                  <a:cubicBezTo>
                    <a:pt x="52" y="34"/>
                    <a:pt x="55" y="32"/>
                    <a:pt x="59" y="30"/>
                  </a:cubicBezTo>
                  <a:cubicBezTo>
                    <a:pt x="63" y="28"/>
                    <a:pt x="66" y="29"/>
                    <a:pt x="69" y="33"/>
                  </a:cubicBezTo>
                  <a:cubicBezTo>
                    <a:pt x="71" y="35"/>
                    <a:pt x="74" y="38"/>
                    <a:pt x="76" y="41"/>
                  </a:cubicBezTo>
                  <a:cubicBezTo>
                    <a:pt x="77" y="42"/>
                    <a:pt x="78" y="42"/>
                    <a:pt x="79" y="41"/>
                  </a:cubicBezTo>
                  <a:cubicBezTo>
                    <a:pt x="82" y="37"/>
                    <a:pt x="86" y="33"/>
                    <a:pt x="89" y="29"/>
                  </a:cubicBezTo>
                  <a:cubicBezTo>
                    <a:pt x="95" y="22"/>
                    <a:pt x="100" y="15"/>
                    <a:pt x="105" y="8"/>
                  </a:cubicBezTo>
                  <a:cubicBezTo>
                    <a:pt x="107" y="6"/>
                    <a:pt x="109" y="4"/>
                    <a:pt x="111" y="2"/>
                  </a:cubicBezTo>
                  <a:cubicBezTo>
                    <a:pt x="115" y="0"/>
                    <a:pt x="118" y="1"/>
                    <a:pt x="120" y="5"/>
                  </a:cubicBezTo>
                  <a:cubicBezTo>
                    <a:pt x="122" y="8"/>
                    <a:pt x="122" y="12"/>
                    <a:pt x="122" y="16"/>
                  </a:cubicBezTo>
                  <a:cubicBezTo>
                    <a:pt x="122" y="18"/>
                    <a:pt x="121" y="19"/>
                    <a:pt x="122" y="20"/>
                  </a:cubicBezTo>
                  <a:cubicBezTo>
                    <a:pt x="122" y="21"/>
                    <a:pt x="121" y="23"/>
                    <a:pt x="122" y="23"/>
                  </a:cubicBezTo>
                  <a:cubicBezTo>
                    <a:pt x="123" y="24"/>
                    <a:pt x="125" y="23"/>
                    <a:pt x="126" y="23"/>
                  </a:cubicBezTo>
                  <a:cubicBezTo>
                    <a:pt x="131" y="21"/>
                    <a:pt x="136" y="21"/>
                    <a:pt x="141" y="22"/>
                  </a:cubicBezTo>
                  <a:cubicBezTo>
                    <a:pt x="143" y="22"/>
                    <a:pt x="144" y="24"/>
                    <a:pt x="144" y="26"/>
                  </a:cubicBezTo>
                  <a:cubicBezTo>
                    <a:pt x="143" y="28"/>
                    <a:pt x="143" y="29"/>
                    <a:pt x="142" y="31"/>
                  </a:cubicBezTo>
                  <a:cubicBezTo>
                    <a:pt x="140" y="32"/>
                    <a:pt x="140" y="33"/>
                    <a:pt x="139" y="35"/>
                  </a:cubicBezTo>
                  <a:cubicBezTo>
                    <a:pt x="137" y="38"/>
                    <a:pt x="134" y="40"/>
                    <a:pt x="132" y="43"/>
                  </a:cubicBezTo>
                  <a:cubicBezTo>
                    <a:pt x="130" y="46"/>
                    <a:pt x="127" y="49"/>
                    <a:pt x="124" y="52"/>
                  </a:cubicBezTo>
                  <a:cubicBezTo>
                    <a:pt x="122" y="57"/>
                    <a:pt x="119" y="60"/>
                    <a:pt x="116" y="63"/>
                  </a:cubicBezTo>
                  <a:cubicBezTo>
                    <a:pt x="111" y="68"/>
                    <a:pt x="107" y="74"/>
                    <a:pt x="101" y="77"/>
                  </a:cubicBezTo>
                  <a:cubicBezTo>
                    <a:pt x="99" y="79"/>
                    <a:pt x="97" y="82"/>
                    <a:pt x="94" y="83"/>
                  </a:cubicBezTo>
                  <a:cubicBezTo>
                    <a:pt x="89" y="85"/>
                    <a:pt x="84" y="84"/>
                    <a:pt x="79" y="81"/>
                  </a:cubicBezTo>
                  <a:cubicBezTo>
                    <a:pt x="74" y="78"/>
                    <a:pt x="70" y="74"/>
                    <a:pt x="65" y="70"/>
                  </a:cubicBezTo>
                  <a:cubicBezTo>
                    <a:pt x="63" y="69"/>
                    <a:pt x="60" y="70"/>
                    <a:pt x="59" y="72"/>
                  </a:cubicBezTo>
                  <a:cubicBezTo>
                    <a:pt x="59" y="74"/>
                    <a:pt x="58" y="74"/>
                    <a:pt x="58" y="75"/>
                  </a:cubicBezTo>
                  <a:cubicBezTo>
                    <a:pt x="56" y="78"/>
                    <a:pt x="53" y="80"/>
                    <a:pt x="50" y="83"/>
                  </a:cubicBezTo>
                  <a:cubicBezTo>
                    <a:pt x="49" y="84"/>
                    <a:pt x="47" y="86"/>
                    <a:pt x="46" y="87"/>
                  </a:cubicBezTo>
                  <a:cubicBezTo>
                    <a:pt x="45" y="88"/>
                    <a:pt x="44" y="89"/>
                    <a:pt x="43" y="90"/>
                  </a:cubicBezTo>
                  <a:close/>
                  <a:moveTo>
                    <a:pt x="117" y="12"/>
                  </a:moveTo>
                  <a:cubicBezTo>
                    <a:pt x="117" y="11"/>
                    <a:pt x="117" y="10"/>
                    <a:pt x="116" y="9"/>
                  </a:cubicBezTo>
                  <a:cubicBezTo>
                    <a:pt x="116" y="8"/>
                    <a:pt x="116" y="6"/>
                    <a:pt x="114" y="7"/>
                  </a:cubicBezTo>
                  <a:cubicBezTo>
                    <a:pt x="112" y="8"/>
                    <a:pt x="110" y="10"/>
                    <a:pt x="109" y="12"/>
                  </a:cubicBezTo>
                  <a:cubicBezTo>
                    <a:pt x="108" y="16"/>
                    <a:pt x="105" y="18"/>
                    <a:pt x="103" y="21"/>
                  </a:cubicBezTo>
                  <a:cubicBezTo>
                    <a:pt x="101" y="23"/>
                    <a:pt x="99" y="25"/>
                    <a:pt x="98" y="27"/>
                  </a:cubicBezTo>
                  <a:cubicBezTo>
                    <a:pt x="96" y="29"/>
                    <a:pt x="94" y="30"/>
                    <a:pt x="93" y="33"/>
                  </a:cubicBezTo>
                  <a:cubicBezTo>
                    <a:pt x="93" y="33"/>
                    <a:pt x="93" y="33"/>
                    <a:pt x="93" y="34"/>
                  </a:cubicBezTo>
                  <a:cubicBezTo>
                    <a:pt x="92" y="34"/>
                    <a:pt x="91" y="35"/>
                    <a:pt x="91" y="35"/>
                  </a:cubicBezTo>
                  <a:cubicBezTo>
                    <a:pt x="90" y="39"/>
                    <a:pt x="86" y="39"/>
                    <a:pt x="85" y="42"/>
                  </a:cubicBezTo>
                  <a:cubicBezTo>
                    <a:pt x="85" y="44"/>
                    <a:pt x="82" y="45"/>
                    <a:pt x="80" y="47"/>
                  </a:cubicBezTo>
                  <a:cubicBezTo>
                    <a:pt x="79" y="49"/>
                    <a:pt x="78" y="49"/>
                    <a:pt x="76" y="49"/>
                  </a:cubicBezTo>
                  <a:cubicBezTo>
                    <a:pt x="73" y="49"/>
                    <a:pt x="72" y="49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0" y="42"/>
                    <a:pt x="66" y="40"/>
                    <a:pt x="64" y="36"/>
                  </a:cubicBezTo>
                  <a:cubicBezTo>
                    <a:pt x="63" y="35"/>
                    <a:pt x="61" y="34"/>
                    <a:pt x="60" y="36"/>
                  </a:cubicBezTo>
                  <a:cubicBezTo>
                    <a:pt x="56" y="39"/>
                    <a:pt x="54" y="43"/>
                    <a:pt x="51" y="46"/>
                  </a:cubicBezTo>
                  <a:cubicBezTo>
                    <a:pt x="48" y="48"/>
                    <a:pt x="47" y="51"/>
                    <a:pt x="45" y="53"/>
                  </a:cubicBezTo>
                  <a:cubicBezTo>
                    <a:pt x="41" y="57"/>
                    <a:pt x="38" y="61"/>
                    <a:pt x="35" y="65"/>
                  </a:cubicBezTo>
                  <a:cubicBezTo>
                    <a:pt x="32" y="69"/>
                    <a:pt x="29" y="73"/>
                    <a:pt x="25" y="77"/>
                  </a:cubicBezTo>
                  <a:cubicBezTo>
                    <a:pt x="24" y="77"/>
                    <a:pt x="23" y="77"/>
                    <a:pt x="22" y="77"/>
                  </a:cubicBezTo>
                  <a:cubicBezTo>
                    <a:pt x="20" y="75"/>
                    <a:pt x="17" y="74"/>
                    <a:pt x="16" y="71"/>
                  </a:cubicBezTo>
                  <a:cubicBezTo>
                    <a:pt x="16" y="69"/>
                    <a:pt x="14" y="69"/>
                    <a:pt x="13" y="69"/>
                  </a:cubicBezTo>
                  <a:cubicBezTo>
                    <a:pt x="12" y="68"/>
                    <a:pt x="12" y="70"/>
                    <a:pt x="11" y="70"/>
                  </a:cubicBezTo>
                  <a:cubicBezTo>
                    <a:pt x="9" y="75"/>
                    <a:pt x="8" y="80"/>
                    <a:pt x="8" y="85"/>
                  </a:cubicBezTo>
                  <a:cubicBezTo>
                    <a:pt x="7" y="90"/>
                    <a:pt x="7" y="94"/>
                    <a:pt x="7" y="99"/>
                  </a:cubicBezTo>
                  <a:cubicBezTo>
                    <a:pt x="6" y="102"/>
                    <a:pt x="7" y="105"/>
                    <a:pt x="7" y="109"/>
                  </a:cubicBezTo>
                  <a:cubicBezTo>
                    <a:pt x="7" y="110"/>
                    <a:pt x="9" y="111"/>
                    <a:pt x="10" y="112"/>
                  </a:cubicBezTo>
                  <a:cubicBezTo>
                    <a:pt x="14" y="114"/>
                    <a:pt x="18" y="113"/>
                    <a:pt x="21" y="112"/>
                  </a:cubicBezTo>
                  <a:cubicBezTo>
                    <a:pt x="27" y="111"/>
                    <a:pt x="32" y="110"/>
                    <a:pt x="38" y="108"/>
                  </a:cubicBezTo>
                  <a:cubicBezTo>
                    <a:pt x="42" y="106"/>
                    <a:pt x="45" y="103"/>
                    <a:pt x="49" y="101"/>
                  </a:cubicBezTo>
                  <a:cubicBezTo>
                    <a:pt x="50" y="101"/>
                    <a:pt x="49" y="99"/>
                    <a:pt x="48" y="98"/>
                  </a:cubicBezTo>
                  <a:cubicBezTo>
                    <a:pt x="46" y="96"/>
                    <a:pt x="43" y="95"/>
                    <a:pt x="39" y="94"/>
                  </a:cubicBezTo>
                  <a:cubicBezTo>
                    <a:pt x="38" y="94"/>
                    <a:pt x="36" y="94"/>
                    <a:pt x="37" y="92"/>
                  </a:cubicBezTo>
                  <a:cubicBezTo>
                    <a:pt x="38" y="87"/>
                    <a:pt x="41" y="83"/>
                    <a:pt x="44" y="80"/>
                  </a:cubicBezTo>
                  <a:cubicBezTo>
                    <a:pt x="46" y="77"/>
                    <a:pt x="49" y="74"/>
                    <a:pt x="52" y="71"/>
                  </a:cubicBezTo>
                  <a:cubicBezTo>
                    <a:pt x="55" y="69"/>
                    <a:pt x="57" y="65"/>
                    <a:pt x="61" y="64"/>
                  </a:cubicBezTo>
                  <a:cubicBezTo>
                    <a:pt x="65" y="63"/>
                    <a:pt x="68" y="64"/>
                    <a:pt x="71" y="66"/>
                  </a:cubicBezTo>
                  <a:cubicBezTo>
                    <a:pt x="75" y="70"/>
                    <a:pt x="79" y="74"/>
                    <a:pt x="84" y="77"/>
                  </a:cubicBezTo>
                  <a:cubicBezTo>
                    <a:pt x="87" y="79"/>
                    <a:pt x="89" y="79"/>
                    <a:pt x="92" y="78"/>
                  </a:cubicBezTo>
                  <a:cubicBezTo>
                    <a:pt x="96" y="76"/>
                    <a:pt x="98" y="73"/>
                    <a:pt x="101" y="71"/>
                  </a:cubicBezTo>
                  <a:cubicBezTo>
                    <a:pt x="105" y="66"/>
                    <a:pt x="110" y="62"/>
                    <a:pt x="114" y="57"/>
                  </a:cubicBezTo>
                  <a:cubicBezTo>
                    <a:pt x="116" y="54"/>
                    <a:pt x="119" y="51"/>
                    <a:pt x="121" y="48"/>
                  </a:cubicBezTo>
                  <a:cubicBezTo>
                    <a:pt x="123" y="46"/>
                    <a:pt x="124" y="45"/>
                    <a:pt x="126" y="43"/>
                  </a:cubicBezTo>
                  <a:cubicBezTo>
                    <a:pt x="127" y="42"/>
                    <a:pt x="127" y="40"/>
                    <a:pt x="129" y="39"/>
                  </a:cubicBezTo>
                  <a:cubicBezTo>
                    <a:pt x="131" y="36"/>
                    <a:pt x="134" y="32"/>
                    <a:pt x="136" y="29"/>
                  </a:cubicBezTo>
                  <a:cubicBezTo>
                    <a:pt x="137" y="29"/>
                    <a:pt x="137" y="28"/>
                    <a:pt x="137" y="27"/>
                  </a:cubicBezTo>
                  <a:cubicBezTo>
                    <a:pt x="136" y="27"/>
                    <a:pt x="135" y="26"/>
                    <a:pt x="134" y="26"/>
                  </a:cubicBezTo>
                  <a:cubicBezTo>
                    <a:pt x="130" y="27"/>
                    <a:pt x="126" y="27"/>
                    <a:pt x="122" y="30"/>
                  </a:cubicBezTo>
                  <a:cubicBezTo>
                    <a:pt x="121" y="30"/>
                    <a:pt x="119" y="31"/>
                    <a:pt x="117" y="30"/>
                  </a:cubicBezTo>
                  <a:cubicBezTo>
                    <a:pt x="116" y="30"/>
                    <a:pt x="115" y="31"/>
                    <a:pt x="115" y="30"/>
                  </a:cubicBezTo>
                  <a:cubicBezTo>
                    <a:pt x="114" y="28"/>
                    <a:pt x="116" y="28"/>
                    <a:pt x="116" y="28"/>
                  </a:cubicBezTo>
                  <a:cubicBezTo>
                    <a:pt x="117" y="27"/>
                    <a:pt x="117" y="27"/>
                    <a:pt x="117" y="26"/>
                  </a:cubicBezTo>
                  <a:cubicBezTo>
                    <a:pt x="116" y="25"/>
                    <a:pt x="116" y="24"/>
                    <a:pt x="116" y="22"/>
                  </a:cubicBezTo>
                  <a:cubicBezTo>
                    <a:pt x="116" y="19"/>
                    <a:pt x="117" y="16"/>
                    <a:pt x="117" y="12"/>
                  </a:cubicBezTo>
                  <a:close/>
                </a:path>
              </a:pathLst>
            </a:custGeom>
            <a:solidFill>
              <a:srgbClr val="222F3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4BD938B4-3C7E-4483-A215-15C77A7B62CA}"/>
              </a:ext>
            </a:extLst>
          </p:cNvPr>
          <p:cNvGrpSpPr/>
          <p:nvPr/>
        </p:nvGrpSpPr>
        <p:grpSpPr>
          <a:xfrm>
            <a:off x="4765314" y="1934522"/>
            <a:ext cx="2819418" cy="3223991"/>
            <a:chOff x="4765314" y="1934522"/>
            <a:chExt cx="2819418" cy="322399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xmlns="" id="{5CD42349-135F-47B8-B6B0-CB21967E8A93}"/>
                </a:ext>
              </a:extLst>
            </p:cNvPr>
            <p:cNvGrpSpPr/>
            <p:nvPr/>
          </p:nvGrpSpPr>
          <p:grpSpPr>
            <a:xfrm>
              <a:off x="4765314" y="1934522"/>
              <a:ext cx="2819418" cy="3223991"/>
              <a:chOff x="4636441" y="2540706"/>
              <a:chExt cx="2904637" cy="3252284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id="{47BACA9A-053F-4293-9F31-D0E9086F72CD}"/>
                  </a:ext>
                </a:extLst>
              </p:cNvPr>
              <p:cNvSpPr/>
              <p:nvPr/>
            </p:nvSpPr>
            <p:spPr>
              <a:xfrm>
                <a:off x="4650921" y="2543604"/>
                <a:ext cx="2890157" cy="3249386"/>
              </a:xfrm>
              <a:prstGeom prst="rect">
                <a:avLst/>
              </a:prstGeom>
              <a:solidFill>
                <a:srgbClr val="F6E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id="{8179CF39-A889-47DD-AA6A-F098CBEFD00E}"/>
                  </a:ext>
                </a:extLst>
              </p:cNvPr>
              <p:cNvSpPr/>
              <p:nvPr/>
            </p:nvSpPr>
            <p:spPr>
              <a:xfrm>
                <a:off x="4636441" y="2540706"/>
                <a:ext cx="2890157" cy="993551"/>
              </a:xfrm>
              <a:prstGeom prst="rect">
                <a:avLst/>
              </a:prstGeom>
              <a:solidFill>
                <a:srgbClr val="ADDD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xmlns="" id="{38EECACD-E335-4CFD-BB9F-6FEADF6BB56C}"/>
                  </a:ext>
                </a:extLst>
              </p:cNvPr>
              <p:cNvGrpSpPr/>
              <p:nvPr/>
            </p:nvGrpSpPr>
            <p:grpSpPr bwMode="auto">
              <a:xfrm>
                <a:off x="4726227" y="3752680"/>
                <a:ext cx="2594188" cy="1043069"/>
                <a:chOff x="475" y="2698"/>
                <a:chExt cx="1956" cy="894"/>
              </a:xfrm>
            </p:grpSpPr>
            <p:sp>
              <p:nvSpPr>
                <p:cNvPr id="26" name="文本框 9">
                  <a:extLst>
                    <a:ext uri="{FF2B5EF4-FFF2-40B4-BE49-F238E27FC236}">
                      <a16:creationId xmlns:a16="http://schemas.microsoft.com/office/drawing/2014/main" xmlns="" id="{E96D9F60-F0D4-43C5-9F70-FAFA75D467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" y="2698"/>
                  <a:ext cx="1736" cy="4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5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月底</a:t>
                  </a:r>
                </a:p>
              </p:txBody>
            </p:sp>
            <p:sp>
              <p:nvSpPr>
                <p:cNvPr id="27" name="矩形 10">
                  <a:extLst>
                    <a:ext uri="{FF2B5EF4-FFF2-40B4-BE49-F238E27FC236}">
                      <a16:creationId xmlns:a16="http://schemas.microsoft.com/office/drawing/2014/main" xmlns="" id="{98225842-8271-45FF-8A05-A91925349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" y="3164"/>
                  <a:ext cx="1956" cy="4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 defTabSz="0">
                    <a:lnSpc>
                      <a:spcPct val="150000"/>
                    </a:lnSpc>
                    <a:tabLst>
                      <a:tab pos="998220" algn="l"/>
                    </a:tabLst>
                  </a:pP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增设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评论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的功能</a:t>
                  </a:r>
                </a:p>
              </p:txBody>
            </p:sp>
          </p:grpSp>
        </p:grpSp>
        <p:sp>
          <p:nvSpPr>
            <p:cNvPr id="20" name="Freeform 81">
              <a:extLst>
                <a:ext uri="{FF2B5EF4-FFF2-40B4-BE49-F238E27FC236}">
                  <a16:creationId xmlns:a16="http://schemas.microsoft.com/office/drawing/2014/main" xmlns="" id="{811ED6CB-4409-4489-A2BC-2FE318A25F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2638" y="2156588"/>
              <a:ext cx="476250" cy="484187"/>
            </a:xfrm>
            <a:custGeom>
              <a:avLst/>
              <a:gdLst/>
              <a:ahLst/>
              <a:cxnLst>
                <a:cxn ang="0">
                  <a:pos x="100" y="21"/>
                </a:cxn>
                <a:cxn ang="0">
                  <a:pos x="91" y="40"/>
                </a:cxn>
                <a:cxn ang="0">
                  <a:pos x="55" y="103"/>
                </a:cxn>
                <a:cxn ang="0">
                  <a:pos x="18" y="119"/>
                </a:cxn>
                <a:cxn ang="0">
                  <a:pos x="22" y="82"/>
                </a:cxn>
                <a:cxn ang="0">
                  <a:pos x="41" y="48"/>
                </a:cxn>
                <a:cxn ang="0">
                  <a:pos x="47" y="38"/>
                </a:cxn>
                <a:cxn ang="0">
                  <a:pos x="55" y="25"/>
                </a:cxn>
                <a:cxn ang="0">
                  <a:pos x="72" y="1"/>
                </a:cxn>
                <a:cxn ang="0">
                  <a:pos x="50" y="99"/>
                </a:cxn>
                <a:cxn ang="0">
                  <a:pos x="60" y="79"/>
                </a:cxn>
                <a:cxn ang="0">
                  <a:pos x="70" y="64"/>
                </a:cxn>
                <a:cxn ang="0">
                  <a:pos x="80" y="47"/>
                </a:cxn>
                <a:cxn ang="0">
                  <a:pos x="75" y="29"/>
                </a:cxn>
                <a:cxn ang="0">
                  <a:pos x="61" y="52"/>
                </a:cxn>
                <a:cxn ang="0">
                  <a:pos x="51" y="70"/>
                </a:cxn>
                <a:cxn ang="0">
                  <a:pos x="41" y="89"/>
                </a:cxn>
                <a:cxn ang="0">
                  <a:pos x="41" y="102"/>
                </a:cxn>
                <a:cxn ang="0">
                  <a:pos x="34" y="92"/>
                </a:cxn>
                <a:cxn ang="0">
                  <a:pos x="39" y="81"/>
                </a:cxn>
                <a:cxn ang="0">
                  <a:pos x="45" y="72"/>
                </a:cxn>
                <a:cxn ang="0">
                  <a:pos x="48" y="65"/>
                </a:cxn>
                <a:cxn ang="0">
                  <a:pos x="59" y="45"/>
                </a:cxn>
                <a:cxn ang="0">
                  <a:pos x="68" y="29"/>
                </a:cxn>
                <a:cxn ang="0">
                  <a:pos x="63" y="27"/>
                </a:cxn>
                <a:cxn ang="0">
                  <a:pos x="57" y="33"/>
                </a:cxn>
                <a:cxn ang="0">
                  <a:pos x="54" y="41"/>
                </a:cxn>
                <a:cxn ang="0">
                  <a:pos x="47" y="53"/>
                </a:cxn>
                <a:cxn ang="0">
                  <a:pos x="43" y="62"/>
                </a:cxn>
                <a:cxn ang="0">
                  <a:pos x="39" y="67"/>
                </a:cxn>
                <a:cxn ang="0">
                  <a:pos x="33" y="78"/>
                </a:cxn>
                <a:cxn ang="0">
                  <a:pos x="29" y="88"/>
                </a:cxn>
                <a:cxn ang="0">
                  <a:pos x="25" y="102"/>
                </a:cxn>
                <a:cxn ang="0">
                  <a:pos x="32" y="116"/>
                </a:cxn>
                <a:cxn ang="0">
                  <a:pos x="27" y="104"/>
                </a:cxn>
                <a:cxn ang="0">
                  <a:pos x="12" y="33"/>
                </a:cxn>
                <a:cxn ang="0">
                  <a:pos x="32" y="43"/>
                </a:cxn>
                <a:cxn ang="0">
                  <a:pos x="0" y="37"/>
                </a:cxn>
                <a:cxn ang="0">
                  <a:pos x="19" y="2"/>
                </a:cxn>
                <a:cxn ang="0">
                  <a:pos x="43" y="22"/>
                </a:cxn>
                <a:cxn ang="0">
                  <a:pos x="26" y="15"/>
                </a:cxn>
                <a:cxn ang="0">
                  <a:pos x="103" y="65"/>
                </a:cxn>
                <a:cxn ang="0">
                  <a:pos x="121" y="57"/>
                </a:cxn>
                <a:cxn ang="0">
                  <a:pos x="101" y="83"/>
                </a:cxn>
                <a:cxn ang="0">
                  <a:pos x="103" y="96"/>
                </a:cxn>
                <a:cxn ang="0">
                  <a:pos x="83" y="72"/>
                </a:cxn>
              </a:cxnLst>
              <a:rect l="0" t="0" r="r" b="b"/>
              <a:pathLst>
                <a:path w="127" h="129">
                  <a:moveTo>
                    <a:pt x="72" y="1"/>
                  </a:moveTo>
                  <a:cubicBezTo>
                    <a:pt x="74" y="1"/>
                    <a:pt x="75" y="0"/>
                    <a:pt x="76" y="2"/>
                  </a:cubicBezTo>
                  <a:cubicBezTo>
                    <a:pt x="78" y="5"/>
                    <a:pt x="104" y="17"/>
                    <a:pt x="100" y="21"/>
                  </a:cubicBezTo>
                  <a:cubicBezTo>
                    <a:pt x="100" y="22"/>
                    <a:pt x="99" y="22"/>
                    <a:pt x="99" y="23"/>
                  </a:cubicBezTo>
                  <a:cubicBezTo>
                    <a:pt x="98" y="27"/>
                    <a:pt x="96" y="29"/>
                    <a:pt x="94" y="33"/>
                  </a:cubicBezTo>
                  <a:cubicBezTo>
                    <a:pt x="92" y="35"/>
                    <a:pt x="92" y="38"/>
                    <a:pt x="91" y="40"/>
                  </a:cubicBezTo>
                  <a:cubicBezTo>
                    <a:pt x="88" y="47"/>
                    <a:pt x="83" y="53"/>
                    <a:pt x="80" y="59"/>
                  </a:cubicBezTo>
                  <a:cubicBezTo>
                    <a:pt x="75" y="68"/>
                    <a:pt x="71" y="78"/>
                    <a:pt x="65" y="86"/>
                  </a:cubicBezTo>
                  <a:cubicBezTo>
                    <a:pt x="62" y="92"/>
                    <a:pt x="58" y="97"/>
                    <a:pt x="55" y="103"/>
                  </a:cubicBezTo>
                  <a:cubicBezTo>
                    <a:pt x="52" y="110"/>
                    <a:pt x="45" y="115"/>
                    <a:pt x="38" y="119"/>
                  </a:cubicBezTo>
                  <a:cubicBezTo>
                    <a:pt x="35" y="121"/>
                    <a:pt x="27" y="129"/>
                    <a:pt x="22" y="128"/>
                  </a:cubicBezTo>
                  <a:cubicBezTo>
                    <a:pt x="17" y="127"/>
                    <a:pt x="18" y="123"/>
                    <a:pt x="18" y="119"/>
                  </a:cubicBezTo>
                  <a:cubicBezTo>
                    <a:pt x="19" y="112"/>
                    <a:pt x="18" y="106"/>
                    <a:pt x="17" y="99"/>
                  </a:cubicBezTo>
                  <a:cubicBezTo>
                    <a:pt x="17" y="98"/>
                    <a:pt x="17" y="97"/>
                    <a:pt x="17" y="95"/>
                  </a:cubicBezTo>
                  <a:cubicBezTo>
                    <a:pt x="17" y="90"/>
                    <a:pt x="20" y="86"/>
                    <a:pt x="22" y="82"/>
                  </a:cubicBezTo>
                  <a:cubicBezTo>
                    <a:pt x="24" y="76"/>
                    <a:pt x="29" y="71"/>
                    <a:pt x="32" y="66"/>
                  </a:cubicBezTo>
                  <a:cubicBezTo>
                    <a:pt x="34" y="61"/>
                    <a:pt x="37" y="56"/>
                    <a:pt x="39" y="52"/>
                  </a:cubicBezTo>
                  <a:cubicBezTo>
                    <a:pt x="40" y="51"/>
                    <a:pt x="41" y="50"/>
                    <a:pt x="41" y="48"/>
                  </a:cubicBezTo>
                  <a:cubicBezTo>
                    <a:pt x="40" y="47"/>
                    <a:pt x="41" y="46"/>
                    <a:pt x="42" y="47"/>
                  </a:cubicBezTo>
                  <a:cubicBezTo>
                    <a:pt x="44" y="44"/>
                    <a:pt x="46" y="41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6"/>
                    <a:pt x="50" y="35"/>
                    <a:pt x="51" y="33"/>
                  </a:cubicBezTo>
                  <a:cubicBezTo>
                    <a:pt x="52" y="32"/>
                    <a:pt x="51" y="30"/>
                    <a:pt x="53" y="29"/>
                  </a:cubicBezTo>
                  <a:cubicBezTo>
                    <a:pt x="54" y="28"/>
                    <a:pt x="56" y="26"/>
                    <a:pt x="55" y="25"/>
                  </a:cubicBezTo>
                  <a:cubicBezTo>
                    <a:pt x="55" y="23"/>
                    <a:pt x="57" y="22"/>
                    <a:pt x="58" y="21"/>
                  </a:cubicBezTo>
                  <a:cubicBezTo>
                    <a:pt x="60" y="18"/>
                    <a:pt x="62" y="15"/>
                    <a:pt x="64" y="12"/>
                  </a:cubicBezTo>
                  <a:cubicBezTo>
                    <a:pt x="67" y="8"/>
                    <a:pt x="70" y="5"/>
                    <a:pt x="72" y="1"/>
                  </a:cubicBezTo>
                  <a:close/>
                  <a:moveTo>
                    <a:pt x="46" y="105"/>
                  </a:moveTo>
                  <a:cubicBezTo>
                    <a:pt x="47" y="104"/>
                    <a:pt x="50" y="103"/>
                    <a:pt x="49" y="100"/>
                  </a:cubicBezTo>
                  <a:cubicBezTo>
                    <a:pt x="49" y="100"/>
                    <a:pt x="49" y="99"/>
                    <a:pt x="50" y="99"/>
                  </a:cubicBezTo>
                  <a:cubicBezTo>
                    <a:pt x="51" y="96"/>
                    <a:pt x="53" y="93"/>
                    <a:pt x="55" y="90"/>
                  </a:cubicBezTo>
                  <a:cubicBezTo>
                    <a:pt x="56" y="89"/>
                    <a:pt x="56" y="87"/>
                    <a:pt x="57" y="86"/>
                  </a:cubicBezTo>
                  <a:cubicBezTo>
                    <a:pt x="59" y="84"/>
                    <a:pt x="59" y="81"/>
                    <a:pt x="60" y="79"/>
                  </a:cubicBezTo>
                  <a:cubicBezTo>
                    <a:pt x="62" y="77"/>
                    <a:pt x="63" y="75"/>
                    <a:pt x="64" y="73"/>
                  </a:cubicBezTo>
                  <a:cubicBezTo>
                    <a:pt x="65" y="71"/>
                    <a:pt x="66" y="69"/>
                    <a:pt x="67" y="68"/>
                  </a:cubicBezTo>
                  <a:cubicBezTo>
                    <a:pt x="69" y="67"/>
                    <a:pt x="69" y="66"/>
                    <a:pt x="70" y="64"/>
                  </a:cubicBezTo>
                  <a:cubicBezTo>
                    <a:pt x="70" y="63"/>
                    <a:pt x="70" y="62"/>
                    <a:pt x="70" y="62"/>
                  </a:cubicBezTo>
                  <a:cubicBezTo>
                    <a:pt x="74" y="59"/>
                    <a:pt x="74" y="55"/>
                    <a:pt x="77" y="52"/>
                  </a:cubicBezTo>
                  <a:cubicBezTo>
                    <a:pt x="79" y="50"/>
                    <a:pt x="80" y="48"/>
                    <a:pt x="80" y="47"/>
                  </a:cubicBezTo>
                  <a:cubicBezTo>
                    <a:pt x="80" y="43"/>
                    <a:pt x="83" y="41"/>
                    <a:pt x="84" y="39"/>
                  </a:cubicBezTo>
                  <a:cubicBezTo>
                    <a:pt x="85" y="37"/>
                    <a:pt x="86" y="35"/>
                    <a:pt x="83" y="33"/>
                  </a:cubicBezTo>
                  <a:cubicBezTo>
                    <a:pt x="81" y="32"/>
                    <a:pt x="78" y="30"/>
                    <a:pt x="75" y="29"/>
                  </a:cubicBezTo>
                  <a:cubicBezTo>
                    <a:pt x="73" y="29"/>
                    <a:pt x="72" y="31"/>
                    <a:pt x="72" y="33"/>
                  </a:cubicBezTo>
                  <a:cubicBezTo>
                    <a:pt x="70" y="36"/>
                    <a:pt x="68" y="39"/>
                    <a:pt x="66" y="42"/>
                  </a:cubicBezTo>
                  <a:cubicBezTo>
                    <a:pt x="64" y="46"/>
                    <a:pt x="63" y="49"/>
                    <a:pt x="61" y="52"/>
                  </a:cubicBezTo>
                  <a:cubicBezTo>
                    <a:pt x="60" y="53"/>
                    <a:pt x="59" y="54"/>
                    <a:pt x="59" y="55"/>
                  </a:cubicBezTo>
                  <a:cubicBezTo>
                    <a:pt x="58" y="59"/>
                    <a:pt x="54" y="61"/>
                    <a:pt x="54" y="65"/>
                  </a:cubicBezTo>
                  <a:cubicBezTo>
                    <a:pt x="51" y="66"/>
                    <a:pt x="51" y="68"/>
                    <a:pt x="51" y="70"/>
                  </a:cubicBezTo>
                  <a:cubicBezTo>
                    <a:pt x="50" y="72"/>
                    <a:pt x="49" y="73"/>
                    <a:pt x="48" y="75"/>
                  </a:cubicBezTo>
                  <a:cubicBezTo>
                    <a:pt x="47" y="78"/>
                    <a:pt x="45" y="80"/>
                    <a:pt x="44" y="83"/>
                  </a:cubicBezTo>
                  <a:cubicBezTo>
                    <a:pt x="42" y="85"/>
                    <a:pt x="41" y="87"/>
                    <a:pt x="41" y="89"/>
                  </a:cubicBezTo>
                  <a:cubicBezTo>
                    <a:pt x="40" y="91"/>
                    <a:pt x="39" y="92"/>
                    <a:pt x="38" y="94"/>
                  </a:cubicBezTo>
                  <a:cubicBezTo>
                    <a:pt x="37" y="95"/>
                    <a:pt x="36" y="97"/>
                    <a:pt x="35" y="99"/>
                  </a:cubicBezTo>
                  <a:cubicBezTo>
                    <a:pt x="37" y="100"/>
                    <a:pt x="39" y="102"/>
                    <a:pt x="41" y="102"/>
                  </a:cubicBezTo>
                  <a:cubicBezTo>
                    <a:pt x="43" y="102"/>
                    <a:pt x="43" y="106"/>
                    <a:pt x="46" y="105"/>
                  </a:cubicBezTo>
                  <a:close/>
                  <a:moveTo>
                    <a:pt x="32" y="97"/>
                  </a:moveTo>
                  <a:cubicBezTo>
                    <a:pt x="33" y="95"/>
                    <a:pt x="34" y="94"/>
                    <a:pt x="34" y="92"/>
                  </a:cubicBezTo>
                  <a:cubicBezTo>
                    <a:pt x="35" y="89"/>
                    <a:pt x="36" y="87"/>
                    <a:pt x="38" y="84"/>
                  </a:cubicBezTo>
                  <a:cubicBezTo>
                    <a:pt x="39" y="84"/>
                    <a:pt x="39" y="84"/>
                    <a:pt x="39" y="83"/>
                  </a:cubicBezTo>
                  <a:cubicBezTo>
                    <a:pt x="38" y="82"/>
                    <a:pt x="38" y="81"/>
                    <a:pt x="39" y="81"/>
                  </a:cubicBezTo>
                  <a:cubicBezTo>
                    <a:pt x="40" y="80"/>
                    <a:pt x="41" y="79"/>
                    <a:pt x="42" y="78"/>
                  </a:cubicBezTo>
                  <a:cubicBezTo>
                    <a:pt x="42" y="77"/>
                    <a:pt x="42" y="75"/>
                    <a:pt x="43" y="74"/>
                  </a:cubicBezTo>
                  <a:cubicBezTo>
                    <a:pt x="43" y="73"/>
                    <a:pt x="43" y="72"/>
                    <a:pt x="45" y="72"/>
                  </a:cubicBezTo>
                  <a:cubicBezTo>
                    <a:pt x="45" y="72"/>
                    <a:pt x="45" y="69"/>
                    <a:pt x="46" y="68"/>
                  </a:cubicBezTo>
                  <a:cubicBezTo>
                    <a:pt x="46" y="68"/>
                    <a:pt x="47" y="67"/>
                    <a:pt x="47" y="66"/>
                  </a:cubicBezTo>
                  <a:cubicBezTo>
                    <a:pt x="47" y="66"/>
                    <a:pt x="48" y="65"/>
                    <a:pt x="48" y="65"/>
                  </a:cubicBezTo>
                  <a:cubicBezTo>
                    <a:pt x="50" y="61"/>
                    <a:pt x="52" y="57"/>
                    <a:pt x="54" y="53"/>
                  </a:cubicBezTo>
                  <a:cubicBezTo>
                    <a:pt x="54" y="52"/>
                    <a:pt x="55" y="52"/>
                    <a:pt x="55" y="52"/>
                  </a:cubicBezTo>
                  <a:cubicBezTo>
                    <a:pt x="56" y="49"/>
                    <a:pt x="58" y="47"/>
                    <a:pt x="59" y="45"/>
                  </a:cubicBezTo>
                  <a:cubicBezTo>
                    <a:pt x="61" y="41"/>
                    <a:pt x="63" y="37"/>
                    <a:pt x="66" y="34"/>
                  </a:cubicBezTo>
                  <a:cubicBezTo>
                    <a:pt x="66" y="34"/>
                    <a:pt x="67" y="33"/>
                    <a:pt x="67" y="33"/>
                  </a:cubicBezTo>
                  <a:cubicBezTo>
                    <a:pt x="66" y="31"/>
                    <a:pt x="67" y="30"/>
                    <a:pt x="68" y="29"/>
                  </a:cubicBezTo>
                  <a:cubicBezTo>
                    <a:pt x="71" y="26"/>
                    <a:pt x="70" y="24"/>
                    <a:pt x="66" y="22"/>
                  </a:cubicBezTo>
                  <a:cubicBezTo>
                    <a:pt x="66" y="22"/>
                    <a:pt x="64" y="23"/>
                    <a:pt x="64" y="24"/>
                  </a:cubicBezTo>
                  <a:cubicBezTo>
                    <a:pt x="65" y="25"/>
                    <a:pt x="64" y="26"/>
                    <a:pt x="63" y="27"/>
                  </a:cubicBezTo>
                  <a:cubicBezTo>
                    <a:pt x="62" y="28"/>
                    <a:pt x="62" y="29"/>
                    <a:pt x="61" y="30"/>
                  </a:cubicBezTo>
                  <a:cubicBezTo>
                    <a:pt x="61" y="30"/>
                    <a:pt x="60" y="31"/>
                    <a:pt x="60" y="32"/>
                  </a:cubicBezTo>
                  <a:cubicBezTo>
                    <a:pt x="59" y="32"/>
                    <a:pt x="58" y="33"/>
                    <a:pt x="57" y="33"/>
                  </a:cubicBezTo>
                  <a:cubicBezTo>
                    <a:pt x="58" y="34"/>
                    <a:pt x="58" y="35"/>
                    <a:pt x="58" y="36"/>
                  </a:cubicBezTo>
                  <a:cubicBezTo>
                    <a:pt x="58" y="37"/>
                    <a:pt x="58" y="37"/>
                    <a:pt x="57" y="37"/>
                  </a:cubicBezTo>
                  <a:cubicBezTo>
                    <a:pt x="56" y="38"/>
                    <a:pt x="54" y="39"/>
                    <a:pt x="54" y="41"/>
                  </a:cubicBezTo>
                  <a:cubicBezTo>
                    <a:pt x="54" y="42"/>
                    <a:pt x="53" y="43"/>
                    <a:pt x="52" y="43"/>
                  </a:cubicBezTo>
                  <a:cubicBezTo>
                    <a:pt x="52" y="44"/>
                    <a:pt x="52" y="45"/>
                    <a:pt x="52" y="46"/>
                  </a:cubicBezTo>
                  <a:cubicBezTo>
                    <a:pt x="49" y="47"/>
                    <a:pt x="49" y="51"/>
                    <a:pt x="47" y="53"/>
                  </a:cubicBezTo>
                  <a:cubicBezTo>
                    <a:pt x="47" y="53"/>
                    <a:pt x="47" y="54"/>
                    <a:pt x="47" y="54"/>
                  </a:cubicBezTo>
                  <a:cubicBezTo>
                    <a:pt x="45" y="54"/>
                    <a:pt x="45" y="56"/>
                    <a:pt x="45" y="57"/>
                  </a:cubicBezTo>
                  <a:cubicBezTo>
                    <a:pt x="44" y="59"/>
                    <a:pt x="43" y="61"/>
                    <a:pt x="43" y="62"/>
                  </a:cubicBezTo>
                  <a:cubicBezTo>
                    <a:pt x="41" y="62"/>
                    <a:pt x="40" y="63"/>
                    <a:pt x="40" y="64"/>
                  </a:cubicBezTo>
                  <a:cubicBezTo>
                    <a:pt x="40" y="64"/>
                    <a:pt x="41" y="65"/>
                    <a:pt x="41" y="65"/>
                  </a:cubicBezTo>
                  <a:cubicBezTo>
                    <a:pt x="40" y="66"/>
                    <a:pt x="39" y="67"/>
                    <a:pt x="39" y="67"/>
                  </a:cubicBezTo>
                  <a:cubicBezTo>
                    <a:pt x="39" y="69"/>
                    <a:pt x="39" y="70"/>
                    <a:pt x="37" y="71"/>
                  </a:cubicBezTo>
                  <a:cubicBezTo>
                    <a:pt x="36" y="72"/>
                    <a:pt x="37" y="74"/>
                    <a:pt x="36" y="75"/>
                  </a:cubicBezTo>
                  <a:cubicBezTo>
                    <a:pt x="34" y="75"/>
                    <a:pt x="34" y="77"/>
                    <a:pt x="33" y="78"/>
                  </a:cubicBezTo>
                  <a:cubicBezTo>
                    <a:pt x="33" y="79"/>
                    <a:pt x="33" y="79"/>
                    <a:pt x="33" y="80"/>
                  </a:cubicBezTo>
                  <a:cubicBezTo>
                    <a:pt x="31" y="81"/>
                    <a:pt x="30" y="81"/>
                    <a:pt x="30" y="82"/>
                  </a:cubicBezTo>
                  <a:cubicBezTo>
                    <a:pt x="30" y="84"/>
                    <a:pt x="28" y="85"/>
                    <a:pt x="29" y="88"/>
                  </a:cubicBezTo>
                  <a:cubicBezTo>
                    <a:pt x="28" y="89"/>
                    <a:pt x="26" y="91"/>
                    <a:pt x="25" y="92"/>
                  </a:cubicBezTo>
                  <a:cubicBezTo>
                    <a:pt x="27" y="94"/>
                    <a:pt x="30" y="96"/>
                    <a:pt x="32" y="97"/>
                  </a:cubicBezTo>
                  <a:close/>
                  <a:moveTo>
                    <a:pt x="25" y="102"/>
                  </a:moveTo>
                  <a:cubicBezTo>
                    <a:pt x="22" y="103"/>
                    <a:pt x="24" y="105"/>
                    <a:pt x="24" y="106"/>
                  </a:cubicBezTo>
                  <a:cubicBezTo>
                    <a:pt x="23" y="108"/>
                    <a:pt x="25" y="110"/>
                    <a:pt x="26" y="111"/>
                  </a:cubicBezTo>
                  <a:cubicBezTo>
                    <a:pt x="28" y="113"/>
                    <a:pt x="30" y="114"/>
                    <a:pt x="32" y="116"/>
                  </a:cubicBezTo>
                  <a:cubicBezTo>
                    <a:pt x="35" y="114"/>
                    <a:pt x="37" y="113"/>
                    <a:pt x="39" y="111"/>
                  </a:cubicBezTo>
                  <a:cubicBezTo>
                    <a:pt x="37" y="109"/>
                    <a:pt x="35" y="107"/>
                    <a:pt x="32" y="107"/>
                  </a:cubicBezTo>
                  <a:cubicBezTo>
                    <a:pt x="30" y="106"/>
                    <a:pt x="29" y="105"/>
                    <a:pt x="27" y="104"/>
                  </a:cubicBezTo>
                  <a:cubicBezTo>
                    <a:pt x="27" y="103"/>
                    <a:pt x="26" y="103"/>
                    <a:pt x="25" y="102"/>
                  </a:cubicBezTo>
                  <a:close/>
                  <a:moveTo>
                    <a:pt x="0" y="37"/>
                  </a:moveTo>
                  <a:cubicBezTo>
                    <a:pt x="0" y="33"/>
                    <a:pt x="10" y="32"/>
                    <a:pt x="12" y="33"/>
                  </a:cubicBezTo>
                  <a:cubicBezTo>
                    <a:pt x="16" y="33"/>
                    <a:pt x="20" y="34"/>
                    <a:pt x="24" y="33"/>
                  </a:cubicBezTo>
                  <a:cubicBezTo>
                    <a:pt x="29" y="32"/>
                    <a:pt x="33" y="35"/>
                    <a:pt x="34" y="40"/>
                  </a:cubicBezTo>
                  <a:cubicBezTo>
                    <a:pt x="35" y="42"/>
                    <a:pt x="33" y="43"/>
                    <a:pt x="32" y="43"/>
                  </a:cubicBezTo>
                  <a:cubicBezTo>
                    <a:pt x="23" y="41"/>
                    <a:pt x="14" y="43"/>
                    <a:pt x="5" y="41"/>
                  </a:cubicBezTo>
                  <a:cubicBezTo>
                    <a:pt x="4" y="41"/>
                    <a:pt x="2" y="40"/>
                    <a:pt x="1" y="38"/>
                  </a:cubicBezTo>
                  <a:cubicBezTo>
                    <a:pt x="1" y="38"/>
                    <a:pt x="1" y="38"/>
                    <a:pt x="0" y="37"/>
                  </a:cubicBezTo>
                  <a:close/>
                  <a:moveTo>
                    <a:pt x="26" y="15"/>
                  </a:moveTo>
                  <a:cubicBezTo>
                    <a:pt x="23" y="13"/>
                    <a:pt x="22" y="10"/>
                    <a:pt x="19" y="8"/>
                  </a:cubicBezTo>
                  <a:cubicBezTo>
                    <a:pt x="17" y="6"/>
                    <a:pt x="19" y="4"/>
                    <a:pt x="19" y="2"/>
                  </a:cubicBezTo>
                  <a:cubicBezTo>
                    <a:pt x="20" y="1"/>
                    <a:pt x="22" y="1"/>
                    <a:pt x="24" y="2"/>
                  </a:cubicBezTo>
                  <a:cubicBezTo>
                    <a:pt x="27" y="5"/>
                    <a:pt x="31" y="9"/>
                    <a:pt x="34" y="13"/>
                  </a:cubicBezTo>
                  <a:cubicBezTo>
                    <a:pt x="37" y="16"/>
                    <a:pt x="40" y="19"/>
                    <a:pt x="43" y="22"/>
                  </a:cubicBezTo>
                  <a:cubicBezTo>
                    <a:pt x="44" y="23"/>
                    <a:pt x="45" y="24"/>
                    <a:pt x="44" y="26"/>
                  </a:cubicBezTo>
                  <a:cubicBezTo>
                    <a:pt x="43" y="27"/>
                    <a:pt x="42" y="28"/>
                    <a:pt x="40" y="27"/>
                  </a:cubicBezTo>
                  <a:cubicBezTo>
                    <a:pt x="35" y="23"/>
                    <a:pt x="30" y="20"/>
                    <a:pt x="26" y="15"/>
                  </a:cubicBezTo>
                  <a:close/>
                  <a:moveTo>
                    <a:pt x="126" y="60"/>
                  </a:moveTo>
                  <a:cubicBezTo>
                    <a:pt x="127" y="65"/>
                    <a:pt x="117" y="65"/>
                    <a:pt x="115" y="65"/>
                  </a:cubicBezTo>
                  <a:cubicBezTo>
                    <a:pt x="111" y="65"/>
                    <a:pt x="107" y="64"/>
                    <a:pt x="103" y="65"/>
                  </a:cubicBezTo>
                  <a:cubicBezTo>
                    <a:pt x="98" y="66"/>
                    <a:pt x="93" y="63"/>
                    <a:pt x="92" y="58"/>
                  </a:cubicBezTo>
                  <a:cubicBezTo>
                    <a:pt x="92" y="56"/>
                    <a:pt x="93" y="55"/>
                    <a:pt x="94" y="55"/>
                  </a:cubicBezTo>
                  <a:cubicBezTo>
                    <a:pt x="103" y="56"/>
                    <a:pt x="113" y="55"/>
                    <a:pt x="121" y="57"/>
                  </a:cubicBezTo>
                  <a:cubicBezTo>
                    <a:pt x="123" y="57"/>
                    <a:pt x="125" y="58"/>
                    <a:pt x="126" y="59"/>
                  </a:cubicBezTo>
                  <a:cubicBezTo>
                    <a:pt x="126" y="60"/>
                    <a:pt x="126" y="60"/>
                    <a:pt x="126" y="60"/>
                  </a:cubicBezTo>
                  <a:close/>
                  <a:moveTo>
                    <a:pt x="101" y="83"/>
                  </a:moveTo>
                  <a:cubicBezTo>
                    <a:pt x="104" y="84"/>
                    <a:pt x="105" y="88"/>
                    <a:pt x="107" y="90"/>
                  </a:cubicBezTo>
                  <a:cubicBezTo>
                    <a:pt x="109" y="92"/>
                    <a:pt x="108" y="94"/>
                    <a:pt x="107" y="96"/>
                  </a:cubicBezTo>
                  <a:cubicBezTo>
                    <a:pt x="107" y="97"/>
                    <a:pt x="105" y="97"/>
                    <a:pt x="103" y="96"/>
                  </a:cubicBezTo>
                  <a:cubicBezTo>
                    <a:pt x="99" y="92"/>
                    <a:pt x="96" y="89"/>
                    <a:pt x="92" y="85"/>
                  </a:cubicBezTo>
                  <a:cubicBezTo>
                    <a:pt x="89" y="82"/>
                    <a:pt x="87" y="79"/>
                    <a:pt x="84" y="76"/>
                  </a:cubicBezTo>
                  <a:cubicBezTo>
                    <a:pt x="83" y="75"/>
                    <a:pt x="82" y="73"/>
                    <a:pt x="83" y="72"/>
                  </a:cubicBezTo>
                  <a:cubicBezTo>
                    <a:pt x="84" y="71"/>
                    <a:pt x="85" y="70"/>
                    <a:pt x="87" y="71"/>
                  </a:cubicBezTo>
                  <a:cubicBezTo>
                    <a:pt x="92" y="74"/>
                    <a:pt x="97" y="78"/>
                    <a:pt x="101" y="83"/>
                  </a:cubicBezTo>
                  <a:close/>
                </a:path>
              </a:pathLst>
            </a:custGeom>
            <a:solidFill>
              <a:srgbClr val="222F3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BA71977A-E35E-42F6-B992-B4585E7F927C}"/>
              </a:ext>
            </a:extLst>
          </p:cNvPr>
          <p:cNvGrpSpPr/>
          <p:nvPr/>
        </p:nvGrpSpPr>
        <p:grpSpPr>
          <a:xfrm>
            <a:off x="8014415" y="2706957"/>
            <a:ext cx="2890435" cy="3491734"/>
            <a:chOff x="8014415" y="2706957"/>
            <a:chExt cx="2890435" cy="349173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D1FF9B61-4A05-4377-9FFC-180ECFC72A41}"/>
                </a:ext>
              </a:extLst>
            </p:cNvPr>
            <p:cNvGrpSpPr/>
            <p:nvPr/>
          </p:nvGrpSpPr>
          <p:grpSpPr>
            <a:xfrm>
              <a:off x="8014415" y="2706957"/>
              <a:ext cx="2890435" cy="3491734"/>
              <a:chOff x="7951843" y="1841562"/>
              <a:chExt cx="2890435" cy="3491734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="" id="{3732F91B-98C5-4E85-845E-553E6DFA11B4}"/>
                  </a:ext>
                </a:extLst>
              </p:cNvPr>
              <p:cNvSpPr/>
              <p:nvPr/>
            </p:nvSpPr>
            <p:spPr>
              <a:xfrm>
                <a:off x="7951843" y="1841562"/>
                <a:ext cx="2890157" cy="993551"/>
              </a:xfrm>
              <a:prstGeom prst="rect">
                <a:avLst/>
              </a:prstGeom>
              <a:solidFill>
                <a:srgbClr val="F6E2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id="{6ECAC3A8-88A7-4209-83E7-F1AACCA84D80}"/>
                  </a:ext>
                </a:extLst>
              </p:cNvPr>
              <p:cNvSpPr/>
              <p:nvPr/>
            </p:nvSpPr>
            <p:spPr>
              <a:xfrm>
                <a:off x="7952121" y="2776629"/>
                <a:ext cx="2890157" cy="2556667"/>
              </a:xfrm>
              <a:prstGeom prst="rect">
                <a:avLst/>
              </a:prstGeom>
              <a:solidFill>
                <a:srgbClr val="ADDD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8" name="Group 24">
                <a:extLst>
                  <a:ext uri="{FF2B5EF4-FFF2-40B4-BE49-F238E27FC236}">
                    <a16:creationId xmlns:a16="http://schemas.microsoft.com/office/drawing/2014/main" xmlns="" id="{3B5A2EDB-98AC-45FF-94CB-8C3131D38F2F}"/>
                  </a:ext>
                </a:extLst>
              </p:cNvPr>
              <p:cNvGrpSpPr/>
              <p:nvPr/>
            </p:nvGrpSpPr>
            <p:grpSpPr bwMode="auto">
              <a:xfrm>
                <a:off x="8036167" y="3107242"/>
                <a:ext cx="2741404" cy="1996300"/>
                <a:chOff x="427" y="2698"/>
                <a:chExt cx="2067" cy="1711"/>
              </a:xfrm>
            </p:grpSpPr>
            <p:sp>
              <p:nvSpPr>
                <p:cNvPr id="29" name="文本框 9">
                  <a:extLst>
                    <a:ext uri="{FF2B5EF4-FFF2-40B4-BE49-F238E27FC236}">
                      <a16:creationId xmlns:a16="http://schemas.microsoft.com/office/drawing/2014/main" xmlns="" id="{EF626079-C48F-4ADC-9606-35A03849C7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85" y="2698"/>
                  <a:ext cx="1736" cy="4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altLang="zh-CN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6</a:t>
                  </a:r>
                  <a:r>
                    <a:rPr lang="zh-CN" alt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  <a:cs typeface="Arial" panose="020B0604020202020204" pitchFamily="34" charset="0"/>
                    </a:rPr>
                    <a:t>月上旬</a:t>
                  </a:r>
                </a:p>
              </p:txBody>
            </p:sp>
            <p:sp>
              <p:nvSpPr>
                <p:cNvPr id="30" name="矩形 10">
                  <a:extLst>
                    <a:ext uri="{FF2B5EF4-FFF2-40B4-BE49-F238E27FC236}">
                      <a16:creationId xmlns:a16="http://schemas.microsoft.com/office/drawing/2014/main" xmlns="" id="{6A20056E-9AB1-45AE-A409-EF17C3101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" y="3189"/>
                  <a:ext cx="2067" cy="1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>
                  <a:spAutoFit/>
                </a:bodyPr>
                <a:lstStyle/>
                <a:p>
                  <a:pPr algn="ctr" defTabSz="0">
                    <a:lnSpc>
                      <a:spcPct val="150000"/>
                    </a:lnSpc>
                    <a:tabLst>
                      <a:tab pos="998220" algn="l"/>
                    </a:tabLst>
                  </a:pP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增加了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管理员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，并且增设了管理员的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审核文章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和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增设标签</a:t>
                  </a:r>
                  <a:r>
                    <a:rPr lang="zh-CN" altLang="en-US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字魂27号-布丁体" panose="00000500000000000000" charset="-122"/>
                      <a:ea typeface="字魂27号-布丁体" panose="00000500000000000000" charset="-122"/>
                    </a:rPr>
                    <a:t>的权限</a:t>
                  </a:r>
                </a:p>
              </p:txBody>
            </p:sp>
          </p:grpSp>
        </p:grpSp>
        <p:sp>
          <p:nvSpPr>
            <p:cNvPr id="21" name="Freeform 82">
              <a:extLst>
                <a:ext uri="{FF2B5EF4-FFF2-40B4-BE49-F238E27FC236}">
                  <a16:creationId xmlns:a16="http://schemas.microsoft.com/office/drawing/2014/main" xmlns="" id="{DA130C27-0422-47A7-A263-E4DCB72B5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30239" y="2975967"/>
              <a:ext cx="458788" cy="595312"/>
            </a:xfrm>
            <a:custGeom>
              <a:avLst/>
              <a:gdLst/>
              <a:ahLst/>
              <a:cxnLst>
                <a:cxn ang="0">
                  <a:pos x="106" y="95"/>
                </a:cxn>
                <a:cxn ang="0">
                  <a:pos x="120" y="125"/>
                </a:cxn>
                <a:cxn ang="0">
                  <a:pos x="110" y="145"/>
                </a:cxn>
                <a:cxn ang="0">
                  <a:pos x="98" y="153"/>
                </a:cxn>
                <a:cxn ang="0">
                  <a:pos x="66" y="149"/>
                </a:cxn>
                <a:cxn ang="0">
                  <a:pos x="57" y="132"/>
                </a:cxn>
                <a:cxn ang="0">
                  <a:pos x="45" y="118"/>
                </a:cxn>
                <a:cxn ang="0">
                  <a:pos x="23" y="105"/>
                </a:cxn>
                <a:cxn ang="0">
                  <a:pos x="3" y="73"/>
                </a:cxn>
                <a:cxn ang="0">
                  <a:pos x="4" y="36"/>
                </a:cxn>
                <a:cxn ang="0">
                  <a:pos x="18" y="14"/>
                </a:cxn>
                <a:cxn ang="0">
                  <a:pos x="34" y="4"/>
                </a:cxn>
                <a:cxn ang="0">
                  <a:pos x="44" y="3"/>
                </a:cxn>
                <a:cxn ang="0">
                  <a:pos x="53" y="2"/>
                </a:cxn>
                <a:cxn ang="0">
                  <a:pos x="83" y="13"/>
                </a:cxn>
                <a:cxn ang="0">
                  <a:pos x="99" y="32"/>
                </a:cxn>
                <a:cxn ang="0">
                  <a:pos x="106" y="64"/>
                </a:cxn>
                <a:cxn ang="0">
                  <a:pos x="102" y="91"/>
                </a:cxn>
                <a:cxn ang="0">
                  <a:pos x="30" y="100"/>
                </a:cxn>
                <a:cxn ang="0">
                  <a:pos x="52" y="114"/>
                </a:cxn>
                <a:cxn ang="0">
                  <a:pos x="65" y="109"/>
                </a:cxn>
                <a:cxn ang="0">
                  <a:pos x="54" y="90"/>
                </a:cxn>
                <a:cxn ang="0">
                  <a:pos x="34" y="71"/>
                </a:cxn>
                <a:cxn ang="0">
                  <a:pos x="39" y="50"/>
                </a:cxn>
                <a:cxn ang="0">
                  <a:pos x="53" y="39"/>
                </a:cxn>
                <a:cxn ang="0">
                  <a:pos x="74" y="86"/>
                </a:cxn>
                <a:cxn ang="0">
                  <a:pos x="81" y="98"/>
                </a:cxn>
                <a:cxn ang="0">
                  <a:pos x="88" y="97"/>
                </a:cxn>
                <a:cxn ang="0">
                  <a:pos x="98" y="92"/>
                </a:cxn>
                <a:cxn ang="0">
                  <a:pos x="96" y="52"/>
                </a:cxn>
                <a:cxn ang="0">
                  <a:pos x="71" y="17"/>
                </a:cxn>
                <a:cxn ang="0">
                  <a:pos x="17" y="30"/>
                </a:cxn>
                <a:cxn ang="0">
                  <a:pos x="10" y="72"/>
                </a:cxn>
                <a:cxn ang="0">
                  <a:pos x="75" y="145"/>
                </a:cxn>
                <a:cxn ang="0">
                  <a:pos x="103" y="138"/>
                </a:cxn>
                <a:cxn ang="0">
                  <a:pos x="102" y="124"/>
                </a:cxn>
                <a:cxn ang="0">
                  <a:pos x="74" y="138"/>
                </a:cxn>
                <a:cxn ang="0">
                  <a:pos x="75" y="145"/>
                </a:cxn>
                <a:cxn ang="0">
                  <a:pos x="70" y="133"/>
                </a:cxn>
                <a:cxn ang="0">
                  <a:pos x="100" y="116"/>
                </a:cxn>
                <a:cxn ang="0">
                  <a:pos x="97" y="105"/>
                </a:cxn>
                <a:cxn ang="0">
                  <a:pos x="90" y="108"/>
                </a:cxn>
                <a:cxn ang="0">
                  <a:pos x="65" y="128"/>
                </a:cxn>
                <a:cxn ang="0">
                  <a:pos x="71" y="103"/>
                </a:cxn>
                <a:cxn ang="0">
                  <a:pos x="76" y="103"/>
                </a:cxn>
                <a:cxn ang="0">
                  <a:pos x="66" y="88"/>
                </a:cxn>
                <a:cxn ang="0">
                  <a:pos x="52" y="55"/>
                </a:cxn>
                <a:cxn ang="0">
                  <a:pos x="48" y="51"/>
                </a:cxn>
                <a:cxn ang="0">
                  <a:pos x="41" y="68"/>
                </a:cxn>
                <a:cxn ang="0">
                  <a:pos x="53" y="79"/>
                </a:cxn>
                <a:cxn ang="0">
                  <a:pos x="71" y="103"/>
                </a:cxn>
              </a:cxnLst>
              <a:rect l="0" t="0" r="r" b="b"/>
              <a:pathLst>
                <a:path w="122" h="159">
                  <a:moveTo>
                    <a:pt x="102" y="91"/>
                  </a:moveTo>
                  <a:cubicBezTo>
                    <a:pt x="104" y="90"/>
                    <a:pt x="105" y="92"/>
                    <a:pt x="106" y="95"/>
                  </a:cubicBezTo>
                  <a:cubicBezTo>
                    <a:pt x="106" y="99"/>
                    <a:pt x="106" y="103"/>
                    <a:pt x="109" y="106"/>
                  </a:cubicBezTo>
                  <a:cubicBezTo>
                    <a:pt x="113" y="113"/>
                    <a:pt x="117" y="119"/>
                    <a:pt x="120" y="125"/>
                  </a:cubicBezTo>
                  <a:cubicBezTo>
                    <a:pt x="122" y="129"/>
                    <a:pt x="121" y="136"/>
                    <a:pt x="117" y="139"/>
                  </a:cubicBezTo>
                  <a:cubicBezTo>
                    <a:pt x="115" y="141"/>
                    <a:pt x="113" y="143"/>
                    <a:pt x="110" y="145"/>
                  </a:cubicBezTo>
                  <a:cubicBezTo>
                    <a:pt x="108" y="148"/>
                    <a:pt x="104" y="149"/>
                    <a:pt x="101" y="151"/>
                  </a:cubicBezTo>
                  <a:cubicBezTo>
                    <a:pt x="100" y="151"/>
                    <a:pt x="99" y="152"/>
                    <a:pt x="98" y="153"/>
                  </a:cubicBezTo>
                  <a:cubicBezTo>
                    <a:pt x="94" y="155"/>
                    <a:pt x="90" y="155"/>
                    <a:pt x="86" y="156"/>
                  </a:cubicBezTo>
                  <a:cubicBezTo>
                    <a:pt x="79" y="159"/>
                    <a:pt x="71" y="155"/>
                    <a:pt x="66" y="149"/>
                  </a:cubicBezTo>
                  <a:cubicBezTo>
                    <a:pt x="64" y="146"/>
                    <a:pt x="62" y="143"/>
                    <a:pt x="60" y="140"/>
                  </a:cubicBezTo>
                  <a:cubicBezTo>
                    <a:pt x="58" y="138"/>
                    <a:pt x="58" y="135"/>
                    <a:pt x="57" y="132"/>
                  </a:cubicBezTo>
                  <a:cubicBezTo>
                    <a:pt x="54" y="129"/>
                    <a:pt x="53" y="126"/>
                    <a:pt x="51" y="122"/>
                  </a:cubicBezTo>
                  <a:cubicBezTo>
                    <a:pt x="50" y="120"/>
                    <a:pt x="49" y="118"/>
                    <a:pt x="45" y="118"/>
                  </a:cubicBezTo>
                  <a:cubicBezTo>
                    <a:pt x="42" y="118"/>
                    <a:pt x="40" y="115"/>
                    <a:pt x="37" y="113"/>
                  </a:cubicBezTo>
                  <a:cubicBezTo>
                    <a:pt x="32" y="111"/>
                    <a:pt x="27" y="108"/>
                    <a:pt x="23" y="105"/>
                  </a:cubicBezTo>
                  <a:cubicBezTo>
                    <a:pt x="19" y="101"/>
                    <a:pt x="14" y="97"/>
                    <a:pt x="11" y="92"/>
                  </a:cubicBezTo>
                  <a:cubicBezTo>
                    <a:pt x="8" y="86"/>
                    <a:pt x="4" y="80"/>
                    <a:pt x="3" y="73"/>
                  </a:cubicBezTo>
                  <a:cubicBezTo>
                    <a:pt x="1" y="67"/>
                    <a:pt x="0" y="60"/>
                    <a:pt x="1" y="54"/>
                  </a:cubicBezTo>
                  <a:cubicBezTo>
                    <a:pt x="1" y="48"/>
                    <a:pt x="2" y="42"/>
                    <a:pt x="4" y="36"/>
                  </a:cubicBezTo>
                  <a:cubicBezTo>
                    <a:pt x="5" y="32"/>
                    <a:pt x="7" y="27"/>
                    <a:pt x="9" y="23"/>
                  </a:cubicBezTo>
                  <a:cubicBezTo>
                    <a:pt x="11" y="20"/>
                    <a:pt x="15" y="16"/>
                    <a:pt x="18" y="14"/>
                  </a:cubicBezTo>
                  <a:cubicBezTo>
                    <a:pt x="21" y="12"/>
                    <a:pt x="24" y="10"/>
                    <a:pt x="25" y="8"/>
                  </a:cubicBezTo>
                  <a:cubicBezTo>
                    <a:pt x="27" y="4"/>
                    <a:pt x="31" y="6"/>
                    <a:pt x="34" y="4"/>
                  </a:cubicBezTo>
                  <a:cubicBezTo>
                    <a:pt x="35" y="3"/>
                    <a:pt x="38" y="3"/>
                    <a:pt x="40" y="2"/>
                  </a:cubicBezTo>
                  <a:cubicBezTo>
                    <a:pt x="42" y="2"/>
                    <a:pt x="43" y="1"/>
                    <a:pt x="44" y="3"/>
                  </a:cubicBezTo>
                  <a:cubicBezTo>
                    <a:pt x="44" y="3"/>
                    <a:pt x="45" y="3"/>
                    <a:pt x="45" y="3"/>
                  </a:cubicBezTo>
                  <a:cubicBezTo>
                    <a:pt x="48" y="0"/>
                    <a:pt x="51" y="2"/>
                    <a:pt x="53" y="2"/>
                  </a:cubicBezTo>
                  <a:cubicBezTo>
                    <a:pt x="58" y="2"/>
                    <a:pt x="63" y="4"/>
                    <a:pt x="67" y="5"/>
                  </a:cubicBezTo>
                  <a:cubicBezTo>
                    <a:pt x="73" y="6"/>
                    <a:pt x="78" y="9"/>
                    <a:pt x="83" y="13"/>
                  </a:cubicBezTo>
                  <a:cubicBezTo>
                    <a:pt x="86" y="15"/>
                    <a:pt x="88" y="17"/>
                    <a:pt x="90" y="19"/>
                  </a:cubicBezTo>
                  <a:cubicBezTo>
                    <a:pt x="93" y="23"/>
                    <a:pt x="97" y="27"/>
                    <a:pt x="99" y="32"/>
                  </a:cubicBezTo>
                  <a:cubicBezTo>
                    <a:pt x="103" y="39"/>
                    <a:pt x="106" y="47"/>
                    <a:pt x="105" y="55"/>
                  </a:cubicBezTo>
                  <a:cubicBezTo>
                    <a:pt x="105" y="58"/>
                    <a:pt x="106" y="61"/>
                    <a:pt x="106" y="64"/>
                  </a:cubicBezTo>
                  <a:cubicBezTo>
                    <a:pt x="105" y="70"/>
                    <a:pt x="105" y="76"/>
                    <a:pt x="104" y="82"/>
                  </a:cubicBezTo>
                  <a:cubicBezTo>
                    <a:pt x="103" y="85"/>
                    <a:pt x="104" y="88"/>
                    <a:pt x="102" y="91"/>
                  </a:cubicBezTo>
                  <a:close/>
                  <a:moveTo>
                    <a:pt x="20" y="90"/>
                  </a:moveTo>
                  <a:cubicBezTo>
                    <a:pt x="22" y="95"/>
                    <a:pt x="27" y="96"/>
                    <a:pt x="30" y="100"/>
                  </a:cubicBezTo>
                  <a:cubicBezTo>
                    <a:pt x="32" y="101"/>
                    <a:pt x="34" y="104"/>
                    <a:pt x="36" y="105"/>
                  </a:cubicBezTo>
                  <a:cubicBezTo>
                    <a:pt x="43" y="106"/>
                    <a:pt x="47" y="111"/>
                    <a:pt x="52" y="114"/>
                  </a:cubicBezTo>
                  <a:cubicBezTo>
                    <a:pt x="53" y="115"/>
                    <a:pt x="55" y="117"/>
                    <a:pt x="56" y="115"/>
                  </a:cubicBezTo>
                  <a:cubicBezTo>
                    <a:pt x="59" y="112"/>
                    <a:pt x="62" y="110"/>
                    <a:pt x="65" y="109"/>
                  </a:cubicBezTo>
                  <a:cubicBezTo>
                    <a:pt x="66" y="108"/>
                    <a:pt x="67" y="107"/>
                    <a:pt x="65" y="105"/>
                  </a:cubicBezTo>
                  <a:cubicBezTo>
                    <a:pt x="61" y="100"/>
                    <a:pt x="57" y="95"/>
                    <a:pt x="54" y="90"/>
                  </a:cubicBezTo>
                  <a:cubicBezTo>
                    <a:pt x="51" y="87"/>
                    <a:pt x="48" y="85"/>
                    <a:pt x="46" y="82"/>
                  </a:cubicBezTo>
                  <a:cubicBezTo>
                    <a:pt x="42" y="78"/>
                    <a:pt x="38" y="74"/>
                    <a:pt x="34" y="71"/>
                  </a:cubicBezTo>
                  <a:cubicBezTo>
                    <a:pt x="29" y="68"/>
                    <a:pt x="29" y="67"/>
                    <a:pt x="31" y="61"/>
                  </a:cubicBezTo>
                  <a:cubicBezTo>
                    <a:pt x="33" y="57"/>
                    <a:pt x="37" y="54"/>
                    <a:pt x="39" y="50"/>
                  </a:cubicBezTo>
                  <a:cubicBezTo>
                    <a:pt x="42" y="46"/>
                    <a:pt x="45" y="43"/>
                    <a:pt x="48" y="39"/>
                  </a:cubicBezTo>
                  <a:cubicBezTo>
                    <a:pt x="49" y="38"/>
                    <a:pt x="51" y="37"/>
                    <a:pt x="53" y="39"/>
                  </a:cubicBezTo>
                  <a:cubicBezTo>
                    <a:pt x="57" y="43"/>
                    <a:pt x="58" y="48"/>
                    <a:pt x="59" y="52"/>
                  </a:cubicBezTo>
                  <a:cubicBezTo>
                    <a:pt x="64" y="64"/>
                    <a:pt x="67" y="75"/>
                    <a:pt x="74" y="86"/>
                  </a:cubicBezTo>
                  <a:cubicBezTo>
                    <a:pt x="75" y="87"/>
                    <a:pt x="75" y="88"/>
                    <a:pt x="76" y="89"/>
                  </a:cubicBezTo>
                  <a:cubicBezTo>
                    <a:pt x="77" y="92"/>
                    <a:pt x="78" y="96"/>
                    <a:pt x="81" y="98"/>
                  </a:cubicBezTo>
                  <a:cubicBezTo>
                    <a:pt x="81" y="99"/>
                    <a:pt x="81" y="99"/>
                    <a:pt x="82" y="99"/>
                  </a:cubicBezTo>
                  <a:cubicBezTo>
                    <a:pt x="84" y="98"/>
                    <a:pt x="86" y="98"/>
                    <a:pt x="88" y="97"/>
                  </a:cubicBezTo>
                  <a:cubicBezTo>
                    <a:pt x="89" y="95"/>
                    <a:pt x="91" y="93"/>
                    <a:pt x="94" y="94"/>
                  </a:cubicBezTo>
                  <a:cubicBezTo>
                    <a:pt x="96" y="95"/>
                    <a:pt x="98" y="93"/>
                    <a:pt x="98" y="92"/>
                  </a:cubicBezTo>
                  <a:cubicBezTo>
                    <a:pt x="96" y="86"/>
                    <a:pt x="97" y="80"/>
                    <a:pt x="97" y="75"/>
                  </a:cubicBezTo>
                  <a:cubicBezTo>
                    <a:pt x="98" y="67"/>
                    <a:pt x="97" y="59"/>
                    <a:pt x="96" y="52"/>
                  </a:cubicBezTo>
                  <a:cubicBezTo>
                    <a:pt x="95" y="43"/>
                    <a:pt x="93" y="35"/>
                    <a:pt x="86" y="28"/>
                  </a:cubicBezTo>
                  <a:cubicBezTo>
                    <a:pt x="81" y="24"/>
                    <a:pt x="77" y="20"/>
                    <a:pt x="71" y="17"/>
                  </a:cubicBezTo>
                  <a:cubicBezTo>
                    <a:pt x="62" y="13"/>
                    <a:pt x="53" y="10"/>
                    <a:pt x="42" y="12"/>
                  </a:cubicBezTo>
                  <a:cubicBezTo>
                    <a:pt x="31" y="14"/>
                    <a:pt x="22" y="21"/>
                    <a:pt x="17" y="30"/>
                  </a:cubicBezTo>
                  <a:cubicBezTo>
                    <a:pt x="11" y="40"/>
                    <a:pt x="7" y="51"/>
                    <a:pt x="9" y="63"/>
                  </a:cubicBezTo>
                  <a:cubicBezTo>
                    <a:pt x="10" y="66"/>
                    <a:pt x="9" y="69"/>
                    <a:pt x="10" y="72"/>
                  </a:cubicBezTo>
                  <a:cubicBezTo>
                    <a:pt x="13" y="78"/>
                    <a:pt x="15" y="85"/>
                    <a:pt x="20" y="90"/>
                  </a:cubicBezTo>
                  <a:close/>
                  <a:moveTo>
                    <a:pt x="75" y="145"/>
                  </a:moveTo>
                  <a:cubicBezTo>
                    <a:pt x="76" y="148"/>
                    <a:pt x="78" y="148"/>
                    <a:pt x="81" y="148"/>
                  </a:cubicBezTo>
                  <a:cubicBezTo>
                    <a:pt x="89" y="146"/>
                    <a:pt x="96" y="144"/>
                    <a:pt x="103" y="138"/>
                  </a:cubicBezTo>
                  <a:cubicBezTo>
                    <a:pt x="109" y="133"/>
                    <a:pt x="110" y="133"/>
                    <a:pt x="108" y="126"/>
                  </a:cubicBezTo>
                  <a:cubicBezTo>
                    <a:pt x="107" y="122"/>
                    <a:pt x="105" y="121"/>
                    <a:pt x="102" y="124"/>
                  </a:cubicBezTo>
                  <a:cubicBezTo>
                    <a:pt x="96" y="129"/>
                    <a:pt x="88" y="133"/>
                    <a:pt x="81" y="136"/>
                  </a:cubicBezTo>
                  <a:cubicBezTo>
                    <a:pt x="79" y="137"/>
                    <a:pt x="76" y="137"/>
                    <a:pt x="74" y="138"/>
                  </a:cubicBezTo>
                  <a:cubicBezTo>
                    <a:pt x="71" y="140"/>
                    <a:pt x="71" y="140"/>
                    <a:pt x="73" y="143"/>
                  </a:cubicBezTo>
                  <a:cubicBezTo>
                    <a:pt x="74" y="144"/>
                    <a:pt x="73" y="145"/>
                    <a:pt x="75" y="145"/>
                  </a:cubicBezTo>
                  <a:close/>
                  <a:moveTo>
                    <a:pt x="67" y="131"/>
                  </a:moveTo>
                  <a:cubicBezTo>
                    <a:pt x="67" y="132"/>
                    <a:pt x="68" y="133"/>
                    <a:pt x="70" y="133"/>
                  </a:cubicBezTo>
                  <a:cubicBezTo>
                    <a:pt x="75" y="130"/>
                    <a:pt x="80" y="128"/>
                    <a:pt x="84" y="125"/>
                  </a:cubicBezTo>
                  <a:cubicBezTo>
                    <a:pt x="89" y="122"/>
                    <a:pt x="94" y="118"/>
                    <a:pt x="100" y="116"/>
                  </a:cubicBezTo>
                  <a:cubicBezTo>
                    <a:pt x="101" y="116"/>
                    <a:pt x="102" y="115"/>
                    <a:pt x="102" y="114"/>
                  </a:cubicBezTo>
                  <a:cubicBezTo>
                    <a:pt x="100" y="111"/>
                    <a:pt x="98" y="108"/>
                    <a:pt x="97" y="105"/>
                  </a:cubicBezTo>
                  <a:cubicBezTo>
                    <a:pt x="97" y="104"/>
                    <a:pt x="96" y="104"/>
                    <a:pt x="96" y="105"/>
                  </a:cubicBezTo>
                  <a:cubicBezTo>
                    <a:pt x="94" y="106"/>
                    <a:pt x="92" y="107"/>
                    <a:pt x="90" y="108"/>
                  </a:cubicBezTo>
                  <a:cubicBezTo>
                    <a:pt x="82" y="113"/>
                    <a:pt x="74" y="117"/>
                    <a:pt x="67" y="121"/>
                  </a:cubicBezTo>
                  <a:cubicBezTo>
                    <a:pt x="63" y="123"/>
                    <a:pt x="62" y="124"/>
                    <a:pt x="65" y="128"/>
                  </a:cubicBezTo>
                  <a:cubicBezTo>
                    <a:pt x="65" y="129"/>
                    <a:pt x="66" y="130"/>
                    <a:pt x="67" y="131"/>
                  </a:cubicBezTo>
                  <a:close/>
                  <a:moveTo>
                    <a:pt x="71" y="103"/>
                  </a:moveTo>
                  <a:cubicBezTo>
                    <a:pt x="72" y="104"/>
                    <a:pt x="72" y="105"/>
                    <a:pt x="73" y="104"/>
                  </a:cubicBezTo>
                  <a:cubicBezTo>
                    <a:pt x="74" y="104"/>
                    <a:pt x="75" y="103"/>
                    <a:pt x="76" y="103"/>
                  </a:cubicBezTo>
                  <a:cubicBezTo>
                    <a:pt x="76" y="102"/>
                    <a:pt x="75" y="101"/>
                    <a:pt x="75" y="100"/>
                  </a:cubicBezTo>
                  <a:cubicBezTo>
                    <a:pt x="71" y="97"/>
                    <a:pt x="69" y="92"/>
                    <a:pt x="66" y="88"/>
                  </a:cubicBezTo>
                  <a:cubicBezTo>
                    <a:pt x="63" y="82"/>
                    <a:pt x="61" y="76"/>
                    <a:pt x="58" y="71"/>
                  </a:cubicBezTo>
                  <a:cubicBezTo>
                    <a:pt x="56" y="65"/>
                    <a:pt x="54" y="60"/>
                    <a:pt x="52" y="55"/>
                  </a:cubicBezTo>
                  <a:cubicBezTo>
                    <a:pt x="52" y="53"/>
                    <a:pt x="51" y="52"/>
                    <a:pt x="50" y="51"/>
                  </a:cubicBezTo>
                  <a:cubicBezTo>
                    <a:pt x="49" y="50"/>
                    <a:pt x="49" y="49"/>
                    <a:pt x="48" y="51"/>
                  </a:cubicBezTo>
                  <a:cubicBezTo>
                    <a:pt x="46" y="55"/>
                    <a:pt x="44" y="58"/>
                    <a:pt x="41" y="61"/>
                  </a:cubicBezTo>
                  <a:cubicBezTo>
                    <a:pt x="38" y="64"/>
                    <a:pt x="39" y="65"/>
                    <a:pt x="41" y="68"/>
                  </a:cubicBezTo>
                  <a:cubicBezTo>
                    <a:pt x="43" y="70"/>
                    <a:pt x="46" y="72"/>
                    <a:pt x="48" y="73"/>
                  </a:cubicBezTo>
                  <a:cubicBezTo>
                    <a:pt x="50" y="75"/>
                    <a:pt x="50" y="77"/>
                    <a:pt x="53" y="79"/>
                  </a:cubicBezTo>
                  <a:cubicBezTo>
                    <a:pt x="57" y="82"/>
                    <a:pt x="60" y="87"/>
                    <a:pt x="64" y="91"/>
                  </a:cubicBezTo>
                  <a:cubicBezTo>
                    <a:pt x="67" y="95"/>
                    <a:pt x="69" y="99"/>
                    <a:pt x="71" y="103"/>
                  </a:cubicBezTo>
                  <a:close/>
                </a:path>
              </a:pathLst>
            </a:custGeom>
            <a:solidFill>
              <a:srgbClr val="222F3F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11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>
            <a:extLst>
              <a:ext uri="{FF2B5EF4-FFF2-40B4-BE49-F238E27FC236}">
                <a16:creationId xmlns="" xmlns:a16="http://schemas.microsoft.com/office/drawing/2014/main" id="{5BA6A6CF-5F0D-4149-BCE4-63683D2AF05D}"/>
              </a:ext>
            </a:extLst>
          </p:cNvPr>
          <p:cNvSpPr/>
          <p:nvPr/>
        </p:nvSpPr>
        <p:spPr>
          <a:xfrm>
            <a:off x="2106487" y="-258792"/>
            <a:ext cx="5558816" cy="7115546"/>
          </a:xfrm>
          <a:prstGeom prst="rtTriangle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9E60D1B-9CDC-4CCB-9342-733C74EF6A9F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FB5FFC29-C18B-4D19-AE79-B0520FA2368E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9DE55FA5-B273-48BD-B00A-B0F1FA3979F5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312BEF0-CE49-4F2D-A235-BFEA9000A720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2A51F828-12A3-4934-93CF-8ED339D2F58E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="" xmlns:a16="http://schemas.microsoft.com/office/drawing/2014/main" id="{47D5216A-4C92-46EC-8F1B-5DCA9B7C79A7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="" xmlns:a16="http://schemas.microsoft.com/office/drawing/2014/main" id="{AF9B7DAE-2A4B-41E4-9A13-2A67123A72EA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10521136-BA96-4314-856A-C8F0DDA640BA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="" xmlns:a16="http://schemas.microsoft.com/office/drawing/2014/main" id="{5ADFA536-1684-4581-846F-C359D5053861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06884157-8DE6-4FF4-A09B-C2CDD12294B0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741EF193-4579-4F93-B7CA-0F97D8B28D73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3C389B98-15EC-4C95-B4B3-0CD405331F5D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89B82780-5059-4AEA-8CA5-9B7DF26223AF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79C3A1C0-49FE-4239-953F-D27B9A2CB3C6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3316BB9B-583A-4D92-A892-EF6727D3D8B4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35893F8E-C4E8-4A68-96BA-308FD099A68C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C9A4D54F-026E-4296-BF25-3874DC5F8A0C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="" xmlns:a16="http://schemas.microsoft.com/office/drawing/2014/main" id="{8512BAAF-9E21-4FB0-8993-E4A83A649C22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E574D757-58FB-4646-A3F3-AB087933E9B4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="" xmlns:a16="http://schemas.microsoft.com/office/drawing/2014/main" id="{14A4D3D7-EC3D-4183-B79A-5F48868A38C7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452F0D4C-3FCD-4278-83E8-247B1EDC4D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95" t="13963" r="15432" b="9410"/>
          <a:stretch/>
        </p:blipFill>
        <p:spPr>
          <a:xfrm>
            <a:off x="346660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7CB140EC-8220-4434-A85E-4A9D031E8D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4F63E51F-47DC-43BD-8C1C-1C9B01141D16}"/>
              </a:ext>
            </a:extLst>
          </p:cNvPr>
          <p:cNvSpPr/>
          <p:nvPr/>
        </p:nvSpPr>
        <p:spPr>
          <a:xfrm>
            <a:off x="5723926" y="2047514"/>
            <a:ext cx="1362674" cy="900342"/>
          </a:xfrm>
          <a:prstGeom prst="rect">
            <a:avLst/>
          </a:prstGeom>
          <a:solidFill>
            <a:srgbClr val="F6E2E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66A62D7E-1635-4BCC-BB2A-6DF8E37FB477}"/>
              </a:ext>
            </a:extLst>
          </p:cNvPr>
          <p:cNvSpPr/>
          <p:nvPr/>
        </p:nvSpPr>
        <p:spPr>
          <a:xfrm>
            <a:off x="4393581" y="3551394"/>
            <a:ext cx="4023360" cy="1300356"/>
          </a:xfrm>
          <a:prstGeom prst="rect">
            <a:avLst/>
          </a:prstGeom>
          <a:solidFill>
            <a:srgbClr val="ADDDEB"/>
          </a:solidFill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zh-CN" altLang="en-US" sz="4000" spc="225" dirty="0" smtClean="0">
                <a:solidFill>
                  <a:srgbClr val="171919"/>
                </a:solidFill>
                <a:latin typeface="华文行楷" pitchFamily="2" charset="-122"/>
                <a:ea typeface="华文行楷" pitchFamily="2" charset="-122"/>
                <a:cs typeface="+mn-ea"/>
                <a:sym typeface="+mn-lt"/>
              </a:rPr>
              <a:t>开发过程遇到的问题及心得体会</a:t>
            </a:r>
            <a:endParaRPr sz="4000" spc="225" dirty="0">
              <a:solidFill>
                <a:srgbClr val="171919"/>
              </a:solidFill>
              <a:latin typeface="华文行楷" pitchFamily="2" charset="-122"/>
              <a:ea typeface="华文行楷" pitchFamily="2" charset="-122"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="" xmlns:a16="http://schemas.microsoft.com/office/drawing/2014/main" id="{5C96B1E3-63BB-4D34-9AF0-1B807CFE03EB}"/>
              </a:ext>
            </a:extLst>
          </p:cNvPr>
          <p:cNvSpPr txBox="1"/>
          <p:nvPr/>
        </p:nvSpPr>
        <p:spPr>
          <a:xfrm>
            <a:off x="5897430" y="2024526"/>
            <a:ext cx="1015663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03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5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446</Words>
  <Application>Microsoft Office PowerPoint</Application>
  <PresentationFormat>自定义</PresentationFormat>
  <Paragraphs>106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Lindsey</dc:creator>
  <cp:keywords/>
  <dc:description>http://www.ypppt.com/</dc:description>
  <cp:lastModifiedBy>DELL</cp:lastModifiedBy>
  <cp:revision>187</cp:revision>
  <dcterms:created xsi:type="dcterms:W3CDTF">2019-07-04T08:14:45Z</dcterms:created>
  <dcterms:modified xsi:type="dcterms:W3CDTF">2020-06-14T07:17:57Z</dcterms:modified>
</cp:coreProperties>
</file>